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ACBAE40-7E92-4A1F-BE2B-90281F93ED6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850220-16AD-45F2-A288-A41949215F9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E40-7E92-4A1F-BE2B-90281F93ED6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0220-16AD-45F2-A288-A41949215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E40-7E92-4A1F-BE2B-90281F93ED6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850220-16AD-45F2-A288-A41949215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E40-7E92-4A1F-BE2B-90281F93ED6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0220-16AD-45F2-A288-A41949215F9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CBAE40-7E92-4A1F-BE2B-90281F93ED6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850220-16AD-45F2-A288-A41949215F9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E40-7E92-4A1F-BE2B-90281F93ED6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0220-16AD-45F2-A288-A41949215F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E40-7E92-4A1F-BE2B-90281F93ED6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0220-16AD-45F2-A288-A41949215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E40-7E92-4A1F-BE2B-90281F93ED6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0220-16AD-45F2-A288-A41949215F9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E40-7E92-4A1F-BE2B-90281F93ED6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0220-16AD-45F2-A288-A41949215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E40-7E92-4A1F-BE2B-90281F93ED6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850220-16AD-45F2-A288-A41949215F9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E40-7E92-4A1F-BE2B-90281F93ED6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0220-16AD-45F2-A288-A41949215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ACBAE40-7E92-4A1F-BE2B-90281F93ED6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0850220-16AD-45F2-A288-A41949215F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Background &amp; Author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Necklace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5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58201" cy="491033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Born in 1850 with both parents</a:t>
            </a:r>
          </a:p>
          <a:p>
            <a:r>
              <a:rPr lang="en-US" sz="2800" dirty="0" smtClean="0"/>
              <a:t>Mother later took full custody and raised them alone</a:t>
            </a:r>
          </a:p>
          <a:p>
            <a:r>
              <a:rPr lang="en-US" sz="2800" dirty="0" smtClean="0"/>
              <a:t>She home-schooled the brothers until Guy was sent to a seminary (religious school)</a:t>
            </a:r>
          </a:p>
          <a:p>
            <a:pPr lvl="1"/>
            <a:r>
              <a:rPr lang="en-US" sz="2400" dirty="0" smtClean="0"/>
              <a:t>He was expelled for rebelling </a:t>
            </a:r>
          </a:p>
          <a:p>
            <a:r>
              <a:rPr lang="en-US" sz="2800" dirty="0" smtClean="0"/>
              <a:t>Went to law school</a:t>
            </a:r>
          </a:p>
          <a:p>
            <a:r>
              <a:rPr lang="en-US" sz="2800" dirty="0" smtClean="0"/>
              <a:t>50+ pieces of writing</a:t>
            </a:r>
          </a:p>
          <a:p>
            <a:r>
              <a:rPr lang="en-US" sz="2800" dirty="0" smtClean="0"/>
              <a:t>Attempted suicide and eventually passed in a private asylum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Author: </a:t>
            </a:r>
            <a:r>
              <a:rPr lang="en-US" dirty="0"/>
              <a:t>Guy de </a:t>
            </a:r>
            <a:r>
              <a:rPr lang="en-US" dirty="0" smtClean="0"/>
              <a:t>Maupassant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6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76400"/>
            <a:ext cx="4876800" cy="498653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Franco-German War </a:t>
            </a:r>
          </a:p>
          <a:p>
            <a:r>
              <a:rPr lang="en-US" sz="2400" dirty="0" smtClean="0"/>
              <a:t>The story </a:t>
            </a:r>
            <a:r>
              <a:rPr lang="en-US" sz="2400" i="1" dirty="0" smtClean="0"/>
              <a:t>The Necklace</a:t>
            </a:r>
            <a:r>
              <a:rPr lang="en-US" sz="2400" dirty="0" smtClean="0"/>
              <a:t>, takes place in France</a:t>
            </a:r>
          </a:p>
          <a:p>
            <a:r>
              <a:rPr lang="en-US" sz="2400" dirty="0" smtClean="0"/>
              <a:t>A woman’s life was dictated by her income and family</a:t>
            </a:r>
          </a:p>
          <a:p>
            <a:pPr lvl="1"/>
            <a:r>
              <a:rPr lang="en-US" sz="2000" dirty="0" smtClean="0"/>
              <a:t>Family she was born into (father’s status) and married into (husband’s status)</a:t>
            </a:r>
          </a:p>
          <a:p>
            <a:pPr lvl="1"/>
            <a:r>
              <a:rPr lang="en-US" sz="2000" dirty="0" smtClean="0"/>
              <a:t>The only way she could change her situation was to marry into a different class</a:t>
            </a:r>
          </a:p>
          <a:p>
            <a:r>
              <a:rPr lang="en-US" sz="2200" dirty="0" smtClean="0"/>
              <a:t>Woman expected to answer to man and he is in charge of her along with all of her possessions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Period</a:t>
            </a:r>
            <a:endParaRPr lang="en-US" dirty="0"/>
          </a:p>
        </p:txBody>
      </p:sp>
      <p:pic>
        <p:nvPicPr>
          <p:cNvPr id="1026" name="Picture 2" descr="Image result for guy de maupass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465" y="1752600"/>
            <a:ext cx="3272959" cy="448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52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of social classes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04800" y="1828800"/>
            <a:ext cx="4267200" cy="472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3276600"/>
            <a:ext cx="464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4974073"/>
            <a:ext cx="464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19600" y="1704631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Wealthy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</a:t>
            </a:r>
            <a:r>
              <a:rPr lang="en-US" sz="2400" dirty="0" smtClean="0"/>
              <a:t>ife filled with luxury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More power over other classes and people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2691825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Upper Class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8619" y="4389298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Middle Class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5979395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Lower Class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3313546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Women were expected to find happiness in taking care of family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Modest home and living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419600" y="4992776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Poverty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Life filled with work and struggle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 power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346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24400" y="1719070"/>
            <a:ext cx="4064492" cy="4834129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2800" dirty="0" smtClean="0"/>
              <a:t>Who is the protagonist?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800" dirty="0" smtClean="0"/>
              <a:t>What do you learn about the characters, setting, and situation in the exposition or introductions of the story?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905000"/>
            <a:ext cx="41148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2514600"/>
            <a:ext cx="411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0"/>
            <a:endCxn id="4" idx="2"/>
          </p:cNvCxnSpPr>
          <p:nvPr/>
        </p:nvCxnSpPr>
        <p:spPr>
          <a:xfrm>
            <a:off x="2438400" y="19050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600" y="205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she has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63091" y="1905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she wants/ </a:t>
            </a:r>
            <a:r>
              <a:rPr lang="en-US" i="1" dirty="0" smtClean="0"/>
              <a:t>deserves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332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1641</TotalTime>
  <Words>220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Grid</vt:lpstr>
      <vt:lpstr>The Necklace</vt:lpstr>
      <vt:lpstr>Author: Guy de Maupassant</vt:lpstr>
      <vt:lpstr>Time Period</vt:lpstr>
      <vt:lpstr>Hierarchy of social classes</vt:lpstr>
      <vt:lpstr>Questions to consider…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Necklace</dc:title>
  <dc:creator>Emily Mendenhall</dc:creator>
  <cp:lastModifiedBy>Emily Mendenhall</cp:lastModifiedBy>
  <cp:revision>5</cp:revision>
  <dcterms:created xsi:type="dcterms:W3CDTF">2016-09-19T14:38:19Z</dcterms:created>
  <dcterms:modified xsi:type="dcterms:W3CDTF">2016-09-20T17:59:26Z</dcterms:modified>
</cp:coreProperties>
</file>