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930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most dangerous game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Yes you have to write this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246" y="-107122"/>
            <a:ext cx="10353761" cy="13217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time period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832512"/>
            <a:ext cx="12069170" cy="5895834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The Most Dangerous Game </a:t>
            </a:r>
            <a:r>
              <a:rPr lang="en-US" sz="2800" dirty="0" smtClean="0"/>
              <a:t>was published in 1924</a:t>
            </a:r>
          </a:p>
          <a:p>
            <a:r>
              <a:rPr lang="en-US" sz="3200" dirty="0" smtClean="0"/>
              <a:t>The 1920s were also known as The Roaring Twenties because many changes were occurring in society from coast to coast</a:t>
            </a:r>
          </a:p>
          <a:p>
            <a:pPr lvl="1"/>
            <a:r>
              <a:rPr lang="en-US" sz="2800" u="sng" dirty="0" smtClean="0"/>
              <a:t>The radio was invented </a:t>
            </a:r>
            <a:r>
              <a:rPr lang="en-US" sz="2800" dirty="0" smtClean="0"/>
              <a:t>and could be found in just about every household</a:t>
            </a:r>
          </a:p>
          <a:p>
            <a:pPr lvl="1"/>
            <a:r>
              <a:rPr lang="en-US" sz="2800" u="sng" dirty="0" smtClean="0"/>
              <a:t>The car </a:t>
            </a:r>
            <a:r>
              <a:rPr lang="en-US" sz="2800" dirty="0" smtClean="0"/>
              <a:t>became the most important consumer product (approx. $240 for a Ford)</a:t>
            </a:r>
          </a:p>
          <a:p>
            <a:pPr lvl="1"/>
            <a:r>
              <a:rPr lang="en-US" sz="2800" dirty="0" smtClean="0"/>
              <a:t>Women were granted the right to vote with the </a:t>
            </a:r>
            <a:r>
              <a:rPr lang="en-US" sz="2800" u="sng" dirty="0" smtClean="0"/>
              <a:t>19</a:t>
            </a:r>
            <a:r>
              <a:rPr lang="en-US" sz="2800" u="sng" baseline="30000" dirty="0" smtClean="0"/>
              <a:t>th</a:t>
            </a:r>
            <a:r>
              <a:rPr lang="en-US" sz="2800" u="sng" dirty="0" smtClean="0"/>
              <a:t> amendment</a:t>
            </a:r>
          </a:p>
          <a:p>
            <a:pPr lvl="1"/>
            <a:r>
              <a:rPr lang="en-US" sz="2800" u="sng" dirty="0" smtClean="0"/>
              <a:t>The prohibition </a:t>
            </a:r>
            <a:r>
              <a:rPr lang="en-US" sz="2800" dirty="0" smtClean="0"/>
              <a:t>closed all bars, taverns, and other establishments whose sole purpose was to serve alcohol.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36646"/>
            <a:ext cx="10353761" cy="850710"/>
          </a:xfrm>
        </p:spPr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698" y="1064526"/>
            <a:ext cx="11073830" cy="5131558"/>
          </a:xfrm>
        </p:spPr>
        <p:txBody>
          <a:bodyPr/>
          <a:lstStyle/>
          <a:p>
            <a:r>
              <a:rPr lang="en-US" sz="3600" dirty="0"/>
              <a:t>More people were moving into the cities instead of farms, and spending money on consumer </a:t>
            </a:r>
            <a:r>
              <a:rPr lang="en-US" sz="3600" dirty="0" smtClean="0"/>
              <a:t>goods</a:t>
            </a:r>
          </a:p>
          <a:p>
            <a:r>
              <a:rPr lang="en-US" sz="3600" dirty="0" smtClean="0"/>
              <a:t>Hobbies included spending money and shopping</a:t>
            </a:r>
          </a:p>
          <a:p>
            <a:r>
              <a:rPr lang="en-US" sz="3600" dirty="0" smtClean="0"/>
              <a:t>Those who had more money hunted as a sport/ hobby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5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603" y="197892"/>
            <a:ext cx="10353761" cy="823415"/>
          </a:xfrm>
        </p:spPr>
        <p:txBody>
          <a:bodyPr/>
          <a:lstStyle/>
          <a:p>
            <a:r>
              <a:rPr lang="en-US" dirty="0" smtClean="0"/>
              <a:t>Major Publishing's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433015"/>
            <a:ext cx="8707272" cy="5008728"/>
          </a:xfrm>
        </p:spPr>
        <p:txBody>
          <a:bodyPr>
            <a:normAutofit fontScale="92500"/>
          </a:bodyPr>
          <a:lstStyle/>
          <a:p>
            <a:r>
              <a:rPr lang="en-US" sz="4000" i="1" dirty="0" smtClean="0"/>
              <a:t>The Great Gatsby </a:t>
            </a:r>
            <a:r>
              <a:rPr lang="en-US" sz="4000" dirty="0" smtClean="0"/>
              <a:t>by F. Scott Fitzgerald</a:t>
            </a:r>
          </a:p>
          <a:p>
            <a:r>
              <a:rPr lang="en-US" sz="4000" i="1" dirty="0" smtClean="0"/>
              <a:t>The Sun Also Rises </a:t>
            </a:r>
            <a:r>
              <a:rPr lang="en-US" sz="4000" dirty="0" smtClean="0"/>
              <a:t>by Ernest </a:t>
            </a:r>
            <a:r>
              <a:rPr lang="en-US" sz="4000" dirty="0" err="1" smtClean="0"/>
              <a:t>Heminway</a:t>
            </a:r>
            <a:endParaRPr lang="en-US" sz="4000" dirty="0" smtClean="0"/>
          </a:p>
          <a:p>
            <a:r>
              <a:rPr lang="en-US" sz="4000" i="1" dirty="0" smtClean="0"/>
              <a:t>Mrs. Dalloway </a:t>
            </a:r>
            <a:r>
              <a:rPr lang="en-US" sz="4000" dirty="0" smtClean="0"/>
              <a:t>by Virginia Woolf</a:t>
            </a:r>
          </a:p>
          <a:p>
            <a:r>
              <a:rPr lang="en-US" sz="4000" i="1" dirty="0" smtClean="0"/>
              <a:t>The Sound and the Fury </a:t>
            </a:r>
            <a:r>
              <a:rPr lang="en-US" sz="4000" dirty="0" smtClean="0"/>
              <a:t>by William Faulkner</a:t>
            </a:r>
            <a:endParaRPr lang="en-US" sz="4000" dirty="0"/>
          </a:p>
        </p:txBody>
      </p:sp>
      <p:pic>
        <p:nvPicPr>
          <p:cNvPr id="1026" name="Picture 2" descr="http://media.npr.org/assets/bakertaylor/covers/t/the-great-gatsby/9780743273565_custom-s6-c30.jpg?t=13408849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807" y="2118803"/>
            <a:ext cx="3007703" cy="459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68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54" y="136479"/>
            <a:ext cx="11682484" cy="12282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short story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8" y="1310185"/>
            <a:ext cx="11423176" cy="5008728"/>
          </a:xfrm>
        </p:spPr>
        <p:txBody>
          <a:bodyPr>
            <a:normAutofit/>
          </a:bodyPr>
          <a:lstStyle/>
          <a:p>
            <a:r>
              <a:rPr lang="en-US" sz="4400" i="1" dirty="0" smtClean="0"/>
              <a:t>The Most Dangerous Game </a:t>
            </a:r>
            <a:r>
              <a:rPr lang="en-US" sz="4400" dirty="0" smtClean="0"/>
              <a:t>by Richard </a:t>
            </a:r>
            <a:r>
              <a:rPr lang="en-US" sz="4400" dirty="0" smtClean="0"/>
              <a:t>Connell</a:t>
            </a:r>
          </a:p>
          <a:p>
            <a:r>
              <a:rPr lang="en-US" sz="4400" dirty="0" smtClean="0"/>
              <a:t>You need </a:t>
            </a:r>
            <a:r>
              <a:rPr lang="en-US" sz="4400" u="sng" dirty="0" smtClean="0"/>
              <a:t>one sheet of paper</a:t>
            </a:r>
            <a:r>
              <a:rPr lang="en-US" sz="4400" dirty="0" smtClean="0"/>
              <a:t>, and your short story.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320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39</TotalTime>
  <Words>191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Damask</vt:lpstr>
      <vt:lpstr>The most dangerous game notes</vt:lpstr>
      <vt:lpstr>The time period</vt:lpstr>
      <vt:lpstr>Extras</vt:lpstr>
      <vt:lpstr>Major Publishing's </vt:lpstr>
      <vt:lpstr>The short story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game notes</dc:title>
  <dc:creator>Emily Mendenhall</dc:creator>
  <cp:lastModifiedBy>Administrator</cp:lastModifiedBy>
  <cp:revision>5</cp:revision>
  <dcterms:created xsi:type="dcterms:W3CDTF">2015-09-06T23:46:35Z</dcterms:created>
  <dcterms:modified xsi:type="dcterms:W3CDTF">2015-09-08T12:27:54Z</dcterms:modified>
</cp:coreProperties>
</file>