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5CC2EB-4674-4EB0-AEAB-00823A5EFA25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F8D09-2E6B-491E-A707-3FCCA6CB5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087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F8D09-2E6B-491E-A707-3FCCA6CB54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55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36B5198-4544-46D5-8475-28F389437D5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FE87EB8-ABAC-405F-8CEC-0507371972A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5198-4544-46D5-8475-28F389437D5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7EB8-ABAC-405F-8CEC-050737197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5198-4544-46D5-8475-28F389437D5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7EB8-ABAC-405F-8CEC-050737197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5198-4544-46D5-8475-28F389437D5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7EB8-ABAC-405F-8CEC-050737197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5198-4544-46D5-8475-28F389437D5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7EB8-ABAC-405F-8CEC-050737197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5198-4544-46D5-8475-28F389437D5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7EB8-ABAC-405F-8CEC-0507371972A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5198-4544-46D5-8475-28F389437D5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7EB8-ABAC-405F-8CEC-050737197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5198-4544-46D5-8475-28F389437D5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7EB8-ABAC-405F-8CEC-050737197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5198-4544-46D5-8475-28F389437D5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7EB8-ABAC-405F-8CEC-050737197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5198-4544-46D5-8475-28F389437D5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7EB8-ABAC-405F-8CEC-0507371972A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5198-4544-46D5-8475-28F389437D5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7EB8-ABAC-405F-8CEC-050737197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36B5198-4544-46D5-8475-28F389437D5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FE87EB8-ABAC-405F-8CEC-0507371972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Monkey’s Paw 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08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5638800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44. </a:t>
            </a:r>
            <a:r>
              <a:rPr lang="en-US" u="sng" dirty="0" smtClean="0"/>
              <a:t>Haste (n/v): </a:t>
            </a:r>
            <a:r>
              <a:rPr lang="en-US" dirty="0" smtClean="0"/>
              <a:t>excessive speed; hurry</a:t>
            </a:r>
          </a:p>
          <a:p>
            <a:pPr marL="68580" indent="0">
              <a:buNone/>
            </a:pPr>
            <a:r>
              <a:rPr lang="en-US" dirty="0" smtClean="0"/>
              <a:t>46. </a:t>
            </a:r>
            <a:r>
              <a:rPr lang="en-US" u="sng" dirty="0" smtClean="0"/>
              <a:t>Ordinary (</a:t>
            </a:r>
            <a:r>
              <a:rPr lang="en-US" u="sng" dirty="0" err="1" smtClean="0"/>
              <a:t>adj</a:t>
            </a:r>
            <a:r>
              <a:rPr lang="en-US" u="sng" dirty="0" smtClean="0"/>
              <a:t>/n): </a:t>
            </a:r>
            <a:r>
              <a:rPr lang="en-US" dirty="0" smtClean="0"/>
              <a:t>nothing special</a:t>
            </a:r>
          </a:p>
          <a:p>
            <a:pPr marL="68580" indent="0">
              <a:buNone/>
            </a:pPr>
            <a:r>
              <a:rPr lang="en-US" dirty="0" smtClean="0"/>
              <a:t>52. </a:t>
            </a:r>
            <a:r>
              <a:rPr lang="en-US" u="sng" dirty="0" smtClean="0"/>
              <a:t>Inaudible (</a:t>
            </a:r>
            <a:r>
              <a:rPr lang="en-US" u="sng" dirty="0" err="1" smtClean="0"/>
              <a:t>adj</a:t>
            </a:r>
            <a:r>
              <a:rPr lang="en-US" u="sng" dirty="0" smtClean="0"/>
              <a:t>): </a:t>
            </a:r>
            <a:r>
              <a:rPr lang="en-US" dirty="0" smtClean="0"/>
              <a:t>unable to be heard</a:t>
            </a:r>
          </a:p>
          <a:p>
            <a:pPr marL="68580" indent="0">
              <a:buNone/>
            </a:pPr>
            <a:r>
              <a:rPr lang="en-US" dirty="0" smtClean="0"/>
              <a:t>23. </a:t>
            </a:r>
            <a:r>
              <a:rPr lang="en-US" u="sng" dirty="0" smtClean="0"/>
              <a:t>Frivolous (</a:t>
            </a:r>
            <a:r>
              <a:rPr lang="en-US" u="sng" dirty="0" err="1" smtClean="0"/>
              <a:t>adj</a:t>
            </a:r>
            <a:r>
              <a:rPr lang="en-US" u="sng" dirty="0" smtClean="0"/>
              <a:t>): </a:t>
            </a:r>
            <a:r>
              <a:rPr lang="en-US" dirty="0" smtClean="0"/>
              <a:t>nothing of serious purpose or value</a:t>
            </a:r>
          </a:p>
          <a:p>
            <a:pPr marL="68580" indent="0">
              <a:buNone/>
            </a:pPr>
            <a:r>
              <a:rPr lang="en-US" dirty="0" smtClean="0"/>
              <a:t>36. </a:t>
            </a:r>
            <a:r>
              <a:rPr lang="en-US" u="sng" dirty="0" smtClean="0"/>
              <a:t>Audible (</a:t>
            </a:r>
            <a:r>
              <a:rPr lang="en-US" u="sng" dirty="0" err="1" smtClean="0"/>
              <a:t>adj</a:t>
            </a:r>
            <a:r>
              <a:rPr lang="en-US" u="sng" dirty="0" smtClean="0"/>
              <a:t>): </a:t>
            </a:r>
            <a:r>
              <a:rPr lang="en-US" dirty="0" smtClean="0"/>
              <a:t>able to be heard</a:t>
            </a:r>
          </a:p>
          <a:p>
            <a:pPr marL="68580" indent="0">
              <a:buNone/>
            </a:pPr>
            <a:r>
              <a:rPr lang="en-US" dirty="0" smtClean="0"/>
              <a:t>4. </a:t>
            </a:r>
            <a:r>
              <a:rPr lang="en-US" u="sng" dirty="0" smtClean="0"/>
              <a:t>Condoled (v): </a:t>
            </a:r>
            <a:r>
              <a:rPr lang="en-US" dirty="0" smtClean="0"/>
              <a:t>express sympathy</a:t>
            </a:r>
          </a:p>
          <a:p>
            <a:pPr marL="68580" indent="0">
              <a:buNone/>
            </a:pPr>
            <a:r>
              <a:rPr lang="en-US" dirty="0" smtClean="0"/>
              <a:t>16. </a:t>
            </a:r>
            <a:r>
              <a:rPr lang="en-US" u="sng" dirty="0" smtClean="0"/>
              <a:t>Dubiously (</a:t>
            </a:r>
            <a:r>
              <a:rPr lang="en-US" u="sng" dirty="0" err="1" smtClean="0"/>
              <a:t>adj</a:t>
            </a:r>
            <a:r>
              <a:rPr lang="en-US" u="sng" dirty="0" smtClean="0"/>
              <a:t>): </a:t>
            </a:r>
            <a:r>
              <a:rPr lang="en-US" dirty="0" smtClean="0"/>
              <a:t>doubting; suspicious</a:t>
            </a:r>
          </a:p>
          <a:p>
            <a:pPr marL="68580" indent="0">
              <a:buNone/>
            </a:pPr>
            <a:r>
              <a:rPr lang="en-US" dirty="0" smtClean="0"/>
              <a:t>40. </a:t>
            </a:r>
            <a:r>
              <a:rPr lang="en-US" u="sng" dirty="0" smtClean="0"/>
              <a:t>Reverberated (v)</a:t>
            </a:r>
            <a:r>
              <a:rPr lang="en-US" dirty="0" smtClean="0"/>
              <a:t>: an echo repeated several times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00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8001000" cy="5715000"/>
          </a:xfrm>
        </p:spPr>
        <p:txBody>
          <a:bodyPr/>
          <a:lstStyle/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85800"/>
            <a:ext cx="784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" indent="0">
              <a:buNone/>
            </a:pPr>
            <a:r>
              <a:rPr lang="en-US" sz="2400" dirty="0" smtClean="0"/>
              <a:t>9. </a:t>
            </a:r>
            <a:r>
              <a:rPr lang="en-US" sz="2400" u="sng" dirty="0" smtClean="0"/>
              <a:t>Jarred (v/n): </a:t>
            </a:r>
            <a:r>
              <a:rPr lang="en-US" sz="2400" dirty="0" smtClean="0"/>
              <a:t>sudden unpleasant feeling; harsh sound</a:t>
            </a:r>
          </a:p>
          <a:p>
            <a:pPr marL="68580" indent="0">
              <a:buNone/>
            </a:pPr>
            <a:r>
              <a:rPr lang="en-US" sz="2400" dirty="0" smtClean="0"/>
              <a:t>20. </a:t>
            </a:r>
            <a:r>
              <a:rPr lang="en-US" sz="2400" u="sng" dirty="0" smtClean="0"/>
              <a:t>ill-gotten(</a:t>
            </a:r>
            <a:r>
              <a:rPr lang="en-US" sz="2400" u="sng" dirty="0" err="1" smtClean="0"/>
              <a:t>adj</a:t>
            </a:r>
            <a:r>
              <a:rPr lang="en-US" sz="2400" u="sng" dirty="0" smtClean="0"/>
              <a:t>)</a:t>
            </a:r>
            <a:r>
              <a:rPr lang="en-US" sz="2400" dirty="0" smtClean="0"/>
              <a:t>: dishonest</a:t>
            </a:r>
          </a:p>
          <a:p>
            <a:pPr marL="68580" indent="0">
              <a:buNone/>
            </a:pPr>
            <a:r>
              <a:rPr lang="en-US" sz="2400" dirty="0" smtClean="0"/>
              <a:t>48. </a:t>
            </a:r>
            <a:r>
              <a:rPr lang="en-US" sz="2400" u="sng" dirty="0" smtClean="0"/>
              <a:t>Mischief (n): </a:t>
            </a:r>
            <a:r>
              <a:rPr lang="en-US" sz="2400" dirty="0" smtClean="0"/>
              <a:t>to cause harm or annoyance</a:t>
            </a:r>
          </a:p>
          <a:p>
            <a:pPr marL="68580" indent="0">
              <a:buNone/>
            </a:pPr>
            <a:r>
              <a:rPr lang="en-US" sz="2400" dirty="0" smtClean="0"/>
              <a:t>57. </a:t>
            </a:r>
            <a:r>
              <a:rPr lang="en-US" sz="2400" u="sng" dirty="0" smtClean="0"/>
              <a:t>Mutilate (v)</a:t>
            </a:r>
            <a:r>
              <a:rPr lang="en-US" sz="2400" dirty="0" smtClean="0"/>
              <a:t>: to destroy or disfigure</a:t>
            </a:r>
          </a:p>
          <a:p>
            <a:pPr marL="6858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9049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458634" cy="951464"/>
          </a:xfrm>
        </p:spPr>
        <p:txBody>
          <a:bodyPr>
            <a:noAutofit/>
          </a:bodyPr>
          <a:lstStyle/>
          <a:p>
            <a:r>
              <a:rPr lang="en-US" sz="3200" dirty="0" smtClean="0"/>
              <a:t>September 30, 2016 - Get out your vocabulary sheet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001000" cy="4724400"/>
          </a:xfrm>
        </p:spPr>
        <p:txBody>
          <a:bodyPr/>
          <a:lstStyle/>
          <a:p>
            <a:pPr marL="68580" indent="0">
              <a:buNone/>
            </a:pPr>
            <a:r>
              <a:rPr lang="en-US" dirty="0"/>
              <a:t>28. </a:t>
            </a:r>
            <a:r>
              <a:rPr lang="en-US" u="sng" dirty="0" smtClean="0"/>
              <a:t>Bibulous (</a:t>
            </a:r>
            <a:r>
              <a:rPr lang="en-US" u="sng" dirty="0" err="1" smtClean="0"/>
              <a:t>adj</a:t>
            </a:r>
            <a:r>
              <a:rPr lang="en-US" u="sng" dirty="0" smtClean="0"/>
              <a:t>): </a:t>
            </a:r>
            <a:r>
              <a:rPr lang="en-US" dirty="0" smtClean="0"/>
              <a:t>likes to drink</a:t>
            </a:r>
          </a:p>
          <a:p>
            <a:pPr marL="68580" indent="0">
              <a:buNone/>
            </a:pPr>
            <a:r>
              <a:rPr lang="en-US" dirty="0" smtClean="0"/>
              <a:t>25. </a:t>
            </a:r>
            <a:r>
              <a:rPr lang="en-US" u="sng" dirty="0" smtClean="0"/>
              <a:t>Coincidence (n): </a:t>
            </a:r>
            <a:r>
              <a:rPr lang="en-US" dirty="0" smtClean="0"/>
              <a:t>something that occurs without connection, almost by accident</a:t>
            </a:r>
          </a:p>
          <a:p>
            <a:pPr marL="68580" indent="0">
              <a:buNone/>
            </a:pPr>
            <a:r>
              <a:rPr lang="en-US" dirty="0" smtClean="0"/>
              <a:t>21. </a:t>
            </a:r>
            <a:r>
              <a:rPr lang="en-US" u="sng" dirty="0" smtClean="0"/>
              <a:t>Prosaic (</a:t>
            </a:r>
            <a:r>
              <a:rPr lang="en-US" u="sng" dirty="0" err="1" smtClean="0"/>
              <a:t>adj</a:t>
            </a:r>
            <a:r>
              <a:rPr lang="en-US" u="sng" dirty="0" smtClean="0"/>
              <a:t>): </a:t>
            </a:r>
            <a:r>
              <a:rPr lang="en-US" dirty="0" smtClean="0"/>
              <a:t>lack of poetic beauty; unromantic</a:t>
            </a:r>
          </a:p>
          <a:p>
            <a:pPr marL="68580" indent="0">
              <a:buNone/>
            </a:pPr>
            <a:r>
              <a:rPr lang="en-US" dirty="0" smtClean="0"/>
              <a:t>33. </a:t>
            </a:r>
            <a:r>
              <a:rPr lang="en-US" u="sng" dirty="0" smtClean="0"/>
              <a:t>Apathy (n): </a:t>
            </a:r>
            <a:r>
              <a:rPr lang="en-US" dirty="0" smtClean="0"/>
              <a:t>lack of interest or concern </a:t>
            </a:r>
            <a:endParaRPr lang="en-US" dirty="0"/>
          </a:p>
          <a:p>
            <a:pPr marL="68580" indent="0">
              <a:buNone/>
            </a:pPr>
            <a:r>
              <a:rPr lang="en-US" dirty="0" smtClean="0"/>
              <a:t>12. </a:t>
            </a:r>
            <a:r>
              <a:rPr lang="en-US" u="sng" dirty="0" smtClean="0"/>
              <a:t>Talisman (n)</a:t>
            </a:r>
            <a:r>
              <a:rPr lang="en-US" dirty="0" smtClean="0"/>
              <a:t>: an object known for having powers</a:t>
            </a:r>
          </a:p>
          <a:p>
            <a:pPr marL="68580" indent="0">
              <a:buNone/>
            </a:pPr>
            <a:endParaRPr lang="en-US" dirty="0"/>
          </a:p>
          <a:p>
            <a:pPr marL="68580" indent="0" algn="ctr">
              <a:buNone/>
            </a:pPr>
            <a:r>
              <a:rPr lang="en-US" sz="3600" b="1" dirty="0" smtClean="0"/>
              <a:t>STUDY FOR YOUR QUIZ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95387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848600" cy="56388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800" dirty="0" smtClean="0"/>
              <a:t>24. </a:t>
            </a:r>
            <a:r>
              <a:rPr lang="en-US" sz="2800" u="sng" dirty="0" smtClean="0"/>
              <a:t>Attributes (v/n): </a:t>
            </a:r>
            <a:r>
              <a:rPr lang="en-US" sz="2800" dirty="0" smtClean="0"/>
              <a:t>a characteristic for something or someone</a:t>
            </a:r>
          </a:p>
          <a:p>
            <a:pPr marL="68580" indent="0">
              <a:buNone/>
            </a:pPr>
            <a:r>
              <a:rPr lang="en-US" sz="2800" dirty="0" smtClean="0"/>
              <a:t>30. </a:t>
            </a:r>
            <a:r>
              <a:rPr lang="en-US" sz="2800" u="sng" dirty="0" smtClean="0"/>
              <a:t>Apparel (n): </a:t>
            </a:r>
            <a:r>
              <a:rPr lang="en-US" sz="2800" dirty="0" smtClean="0"/>
              <a:t>clothing</a:t>
            </a:r>
          </a:p>
          <a:p>
            <a:pPr marL="68580" indent="0">
              <a:buNone/>
            </a:pPr>
            <a:r>
              <a:rPr lang="en-US" sz="2800" dirty="0" smtClean="0"/>
              <a:t>27. </a:t>
            </a:r>
            <a:r>
              <a:rPr lang="en-US" sz="2800" u="sng" dirty="0" smtClean="0"/>
              <a:t>Scurrying (v/n): </a:t>
            </a:r>
            <a:r>
              <a:rPr lang="en-US" sz="2800" dirty="0" smtClean="0"/>
              <a:t>shuffle; short, quick </a:t>
            </a:r>
            <a:r>
              <a:rPr lang="en-US" sz="2800" dirty="0" smtClean="0"/>
              <a:t>steps</a:t>
            </a:r>
          </a:p>
          <a:p>
            <a:pPr marL="68580" indent="0">
              <a:buNone/>
            </a:pPr>
            <a:endParaRPr lang="en-US" sz="2800" dirty="0" smtClean="0"/>
          </a:p>
          <a:p>
            <a:pPr marL="68580" indent="0">
              <a:buNone/>
            </a:pPr>
            <a:r>
              <a:rPr lang="en-US" sz="2800" dirty="0" smtClean="0"/>
              <a:t>43. </a:t>
            </a:r>
            <a:r>
              <a:rPr lang="en-US" sz="2800" u="sng" dirty="0" smtClean="0"/>
              <a:t>Intercept (n/v): </a:t>
            </a:r>
            <a:r>
              <a:rPr lang="en-US" sz="2800" dirty="0" smtClean="0"/>
              <a:t>to obstruct from reaching original destination</a:t>
            </a:r>
          </a:p>
          <a:p>
            <a:pPr marL="68580" indent="0">
              <a:buNone/>
            </a:pPr>
            <a:r>
              <a:rPr lang="en-US" sz="2800" dirty="0" smtClean="0"/>
              <a:t>55. </a:t>
            </a:r>
            <a:r>
              <a:rPr lang="en-US" sz="2800" u="sng" dirty="0" smtClean="0"/>
              <a:t>Oppressive (</a:t>
            </a:r>
            <a:r>
              <a:rPr lang="en-US" sz="2800" u="sng" dirty="0" err="1" smtClean="0"/>
              <a:t>adj</a:t>
            </a:r>
            <a:r>
              <a:rPr lang="en-US" sz="2800" u="sng" dirty="0" smtClean="0"/>
              <a:t>): </a:t>
            </a:r>
            <a:r>
              <a:rPr lang="en-US" sz="2800" dirty="0" smtClean="0"/>
              <a:t>extremely harsh treatment </a:t>
            </a:r>
          </a:p>
          <a:p>
            <a:pPr marL="68580" indent="0">
              <a:buNone/>
            </a:pPr>
            <a:r>
              <a:rPr lang="en-US" sz="2800" dirty="0" smtClean="0"/>
              <a:t>53. </a:t>
            </a:r>
            <a:r>
              <a:rPr lang="en-US" sz="2800" u="sng" dirty="0" smtClean="0"/>
              <a:t>Subdue (v)</a:t>
            </a:r>
            <a:r>
              <a:rPr lang="en-US" sz="2800" dirty="0" smtClean="0"/>
              <a:t>: to overcome or quieten (a person or feeling)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759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11010</TotalTime>
  <Words>262</Words>
  <Application>Microsoft Office PowerPoint</Application>
  <PresentationFormat>On-screen Show (4:3)</PresentationFormat>
  <Paragraphs>30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The Monkey’s Paw Vocabulary</vt:lpstr>
      <vt:lpstr>PowerPoint Presentation</vt:lpstr>
      <vt:lpstr>PowerPoint Presentation</vt:lpstr>
      <vt:lpstr>September 30, 2016 - Get out your vocabulary sheet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Monkey’s Paw Vocabulary</dc:title>
  <dc:creator>Emily Mendenhall</dc:creator>
  <cp:lastModifiedBy>Emily Mendenhall</cp:lastModifiedBy>
  <cp:revision>9</cp:revision>
  <dcterms:created xsi:type="dcterms:W3CDTF">2016-09-28T10:30:48Z</dcterms:created>
  <dcterms:modified xsi:type="dcterms:W3CDTF">2016-10-07T18:27:59Z</dcterms:modified>
</cp:coreProperties>
</file>