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202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0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07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587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907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4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0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2018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4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81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Book Project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7442" y="4777381"/>
            <a:ext cx="431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Honors 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9745"/>
          </a:xfrm>
        </p:spPr>
        <p:txBody>
          <a:bodyPr/>
          <a:lstStyle/>
          <a:p>
            <a:r>
              <a:rPr lang="en-US" dirty="0" smtClean="0"/>
              <a:t>Word collage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62130"/>
            <a:ext cx="10178322" cy="50227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Create a word collage based on the book you read over the summer – BE CREATIVE</a:t>
            </a:r>
          </a:p>
          <a:p>
            <a:r>
              <a:rPr lang="en-US" sz="2800" dirty="0" smtClean="0"/>
              <a:t>Your collage should include: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The main characters from your book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Three major themes from the book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The author of the book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The different codes that you used for your journal entries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At least five vocabulary words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The different locations from the 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71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7775"/>
          </a:xfrm>
        </p:spPr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33341"/>
            <a:ext cx="10178322" cy="53704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Your collage will be on the front of your poster</a:t>
            </a:r>
          </a:p>
          <a:p>
            <a:pPr lvl="1"/>
            <a:r>
              <a:rPr lang="en-US" sz="2000" dirty="0" smtClean="0"/>
              <a:t>Read the guidelines and your rubric for further guidance</a:t>
            </a:r>
          </a:p>
          <a:p>
            <a:r>
              <a:rPr lang="en-US" sz="2400" dirty="0" smtClean="0"/>
              <a:t>The back of your poster will consist of a BREAKDOWN describing the three themes of your book, including examples from your story</a:t>
            </a:r>
          </a:p>
          <a:p>
            <a:pPr lvl="1"/>
            <a:r>
              <a:rPr lang="en-US" sz="2000" dirty="0" smtClean="0"/>
              <a:t>The bulk of your credit will come from the back of your poster</a:t>
            </a:r>
          </a:p>
          <a:p>
            <a:pPr lvl="1"/>
            <a:r>
              <a:rPr lang="en-US" sz="2000" dirty="0" smtClean="0"/>
              <a:t>Extra credit points will be given for CREATIVITY </a:t>
            </a:r>
          </a:p>
          <a:p>
            <a:pPr lvl="2"/>
            <a:r>
              <a:rPr lang="en-US" sz="1800" dirty="0" smtClean="0"/>
              <a:t>Ex: making the collage into a shape that represents your book </a:t>
            </a:r>
            <a:endParaRPr lang="en-US" sz="1800" dirty="0"/>
          </a:p>
          <a:p>
            <a:r>
              <a:rPr lang="en-US" sz="2400" dirty="0" smtClean="0"/>
              <a:t>Your poster does not have to be big, you can use a standard sheet of computer paper, or slightly bigger</a:t>
            </a:r>
          </a:p>
          <a:p>
            <a:r>
              <a:rPr lang="en-US" sz="2400" dirty="0" smtClean="0"/>
              <a:t>You may also work in groups of 2-3: your grade will be combined with your overall grade from the journal entries and </a:t>
            </a:r>
            <a:r>
              <a:rPr lang="en-US" sz="2400" b="1" dirty="0" smtClean="0"/>
              <a:t>total 150 points,</a:t>
            </a:r>
            <a:r>
              <a:rPr lang="en-US" sz="2400" dirty="0" smtClean="0"/>
              <a:t> so choose to your group members wisely…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723736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</TotalTime>
  <Words>200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Summer Book Project</vt:lpstr>
      <vt:lpstr>Word collage</vt:lpstr>
      <vt:lpstr>Details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Book Project</dc:title>
  <dc:creator>Emily Mendenhall</dc:creator>
  <cp:lastModifiedBy>Emily Mendenhall</cp:lastModifiedBy>
  <cp:revision>4</cp:revision>
  <dcterms:created xsi:type="dcterms:W3CDTF">2016-08-18T20:53:42Z</dcterms:created>
  <dcterms:modified xsi:type="dcterms:W3CDTF">2016-08-18T21:28:43Z</dcterms:modified>
</cp:coreProperties>
</file>