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4"/>
  </p:notesMasterIdLst>
  <p:sldIdLst>
    <p:sldId id="256" r:id="rId2"/>
    <p:sldId id="260" r:id="rId3"/>
    <p:sldId id="262" r:id="rId4"/>
    <p:sldId id="261" r:id="rId5"/>
    <p:sldId id="265" r:id="rId6"/>
    <p:sldId id="269" r:id="rId7"/>
    <p:sldId id="266" r:id="rId8"/>
    <p:sldId id="257" r:id="rId9"/>
    <p:sldId id="258" r:id="rId10"/>
    <p:sldId id="267" r:id="rId11"/>
    <p:sldId id="268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4F7CF-40E8-431F-B47F-5B28E3897C56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3CAD8-FC1B-47D4-9687-5D2932444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23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8/29/2016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8/29/2016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6I24S72Jp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05000"/>
            <a:ext cx="7924800" cy="2593975"/>
          </a:xfrm>
        </p:spPr>
        <p:txBody>
          <a:bodyPr/>
          <a:lstStyle/>
          <a:p>
            <a:r>
              <a:rPr lang="en-US" dirty="0" smtClean="0"/>
              <a:t>Elements of Literature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97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to know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7848600" cy="5257800"/>
          </a:xfrm>
        </p:spPr>
        <p:txBody>
          <a:bodyPr>
            <a:normAutofit lnSpcReduction="10000"/>
          </a:bodyPr>
          <a:lstStyle/>
          <a:p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Climax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turning point and the moment when the reader’s interest reaches the highest point</a:t>
            </a:r>
          </a:p>
          <a:p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Falling Action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events that begin to conclude or lead to the resolution 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 at the end of the story</a:t>
            </a:r>
          </a:p>
          <a:p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Diction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writer’s word choice</a:t>
            </a:r>
          </a:p>
          <a:p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Dialogue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written conversation</a:t>
            </a:r>
          </a:p>
          <a:p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Flashback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reflects back at something that happened at the beginning of the story or occurred outside of the story that the reader did not know</a:t>
            </a:r>
          </a:p>
          <a:p>
            <a:pPr lvl="1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Interrupts the flow </a:t>
            </a:r>
          </a:p>
          <a:p>
            <a:pPr marL="11430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8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to know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Symbolism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 person, place, thing, or event that stands for itself and also represents something else </a:t>
            </a:r>
          </a:p>
          <a:p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Inference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when the reader can make a logical guess about a story based on the information in the story or common sense</a:t>
            </a:r>
          </a:p>
          <a:p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Figurative language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refer to handout with different types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"/>
            <a:ext cx="2009173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739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772400" cy="990600"/>
          </a:xfrm>
        </p:spPr>
        <p:txBody>
          <a:bodyPr/>
          <a:lstStyle/>
          <a:p>
            <a:r>
              <a:rPr lang="en-US" dirty="0" smtClean="0"/>
              <a:t>Due at the end of class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7848600" cy="495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Write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two paragraphs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sharing a time where you experienced a conflict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Tell me a little bit about the situation, what happened, and how you resolved it/ handled the situation.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did you learn from the situation?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it still affecting you today? </a:t>
            </a:r>
          </a:p>
          <a:p>
            <a:pPr lvl="1"/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Example conflicts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being late for something important, getting in trouble at home, getting in a fight with a close friend/ family member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0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&amp;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Write at least 4-5 sentences reflecting on the following quote: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“The harder the conflict, the more glorious the triumph.” – Thomas Paine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8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7620000" cy="1143000"/>
          </a:xfrm>
        </p:spPr>
        <p:txBody>
          <a:bodyPr/>
          <a:lstStyle/>
          <a:p>
            <a:r>
              <a:rPr lang="en-US" dirty="0" smtClean="0"/>
              <a:t>The 5 Elements of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458200" cy="5562600"/>
          </a:xfrm>
        </p:spPr>
        <p:txBody>
          <a:bodyPr>
            <a:noAutofit/>
          </a:bodyPr>
          <a:lstStyle/>
          <a:p>
            <a:pPr marL="571500" indent="-457200">
              <a:buFont typeface="+mj-lt"/>
              <a:buAutoNum type="arabicParenR"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Character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a person, sometimes animal, who takes part in the action of the short story or other literary work</a:t>
            </a:r>
          </a:p>
          <a:p>
            <a:pPr marL="571500" indent="-457200">
              <a:buFont typeface="+mj-lt"/>
              <a:buAutoNum type="arabicParenR"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Setting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the time and place in which it happens.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Using descriptions of scenery, buildings, seasons, landscapes, etc.</a:t>
            </a:r>
          </a:p>
          <a:p>
            <a:pPr marL="571500" indent="-457200">
              <a:buFont typeface="+mj-lt"/>
              <a:buAutoNum type="arabicParenR"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Plot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a series of events and character actions that relate to a central conflict.</a:t>
            </a:r>
          </a:p>
          <a:p>
            <a:pPr marL="571500" indent="-457200">
              <a:buFont typeface="+mj-lt"/>
              <a:buAutoNum type="arabicParenR"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Conflict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a struggle between two people or things in a short story.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main character is usually on one side of the conflict, struggling against another main character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71500" indent="-457200">
              <a:buFont typeface="+mj-lt"/>
              <a:buAutoNum type="arabicParenR"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Theme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central idea or belief in a short story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5300" y="896034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www.youtube.com/watch?v=c6I24S72Jps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58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620000" cy="960438"/>
          </a:xfrm>
        </p:spPr>
        <p:txBody>
          <a:bodyPr/>
          <a:lstStyle/>
          <a:p>
            <a:r>
              <a:rPr lang="en-US" dirty="0" smtClean="0"/>
              <a:t>Short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7848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Short story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a story that is fully developed in theme, but shorter than a novel and read in one sitting</a:t>
            </a:r>
          </a:p>
          <a:p>
            <a:pPr lvl="1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Generally, has one conflict with the protagonist to keep the story moving and interesting</a:t>
            </a:r>
          </a:p>
          <a:p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Exposition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beginning and first part of the story</a:t>
            </a:r>
          </a:p>
          <a:p>
            <a:pPr lvl="1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Sets the tone for the rest of the story</a:t>
            </a:r>
          </a:p>
          <a:p>
            <a:pPr lvl="1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Establishes the setting, introduces characters, provides important background information</a:t>
            </a:r>
          </a:p>
          <a:p>
            <a:pPr marL="411480" lvl="1" indent="0">
              <a:buNone/>
            </a:pP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2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305800" cy="4800600"/>
          </a:xfrm>
        </p:spPr>
        <p:txBody>
          <a:bodyPr>
            <a:normAutofit/>
          </a:bodyPr>
          <a:lstStyle/>
          <a:p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Characterization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way a writer develops a character’s personality and traits</a:t>
            </a:r>
          </a:p>
          <a:p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Protagonist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main character of the story</a:t>
            </a:r>
          </a:p>
          <a:p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Antagonis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t: whoever or whatever the main character struggles against or has a conflict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 descr="Image result for iron man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" t="11199" r="7140"/>
          <a:stretch/>
        </p:blipFill>
        <p:spPr bwMode="auto">
          <a:xfrm>
            <a:off x="990600" y="4267200"/>
            <a:ext cx="3161962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iron man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505200"/>
            <a:ext cx="2050085" cy="3087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79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001000" cy="5181600"/>
          </a:xfrm>
        </p:spPr>
        <p:txBody>
          <a:bodyPr/>
          <a:lstStyle/>
          <a:p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 characters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main characters that undergo changes as the plot unfolds</a:t>
            </a:r>
          </a:p>
          <a:p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Static characters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unaffected by changes and remain the same throughout the plot</a:t>
            </a:r>
          </a:p>
          <a:p>
            <a:endParaRPr lang="en-US" dirty="0"/>
          </a:p>
        </p:txBody>
      </p:sp>
      <p:pic>
        <p:nvPicPr>
          <p:cNvPr id="2052" name="Picture 4" descr="Image result for iron man 3 little bo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82369"/>
            <a:ext cx="4629150" cy="2275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0" name="Picture 2" descr="Image result for iron man 3 pepper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9" r="13264"/>
          <a:stretch/>
        </p:blipFill>
        <p:spPr bwMode="auto">
          <a:xfrm>
            <a:off x="4572000" y="2819400"/>
            <a:ext cx="3343563" cy="3201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77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Conflict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371600"/>
            <a:ext cx="3886200" cy="51054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Conflict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occurs within the character itself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 vs. self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 wants to do one thing but body wants to do another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2445" y="990600"/>
            <a:ext cx="4343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Conflict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Involves a character against another force of nature or another character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 vs. person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 vs. nature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 vs. supernatural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 vs. machine/ technology </a:t>
            </a:r>
          </a:p>
          <a:p>
            <a:pPr algn="ctr"/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Image result for iron man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" t="11199" r="7140"/>
          <a:stretch/>
        </p:blipFill>
        <p:spPr bwMode="auto">
          <a:xfrm>
            <a:off x="609600" y="4648200"/>
            <a:ext cx="3161962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mage result for avengers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800600"/>
            <a:ext cx="3701490" cy="1910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71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620000" cy="838200"/>
          </a:xfrm>
        </p:spPr>
        <p:txBody>
          <a:bodyPr/>
          <a:lstStyle/>
          <a:p>
            <a:r>
              <a:rPr lang="en-US" dirty="0" smtClean="0"/>
              <a:t>Terms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Irony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 the expression of one’s meaning by using language that normally signifies the opposite</a:t>
            </a:r>
          </a:p>
          <a:p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Pun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a joke playing on the different meanings of a word or how words sound alike.</a:t>
            </a: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Ex: She had a photographic memory but never developed it.</a:t>
            </a:r>
          </a:p>
          <a:p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Suspense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feeling anxious/ excited because of uncertainty of what is about to happen</a:t>
            </a:r>
          </a:p>
          <a:p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Foreshadowing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warning of a future event</a:t>
            </a:r>
          </a:p>
          <a:p>
            <a:pPr marL="11430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8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960438"/>
          </a:xfrm>
        </p:spPr>
        <p:txBody>
          <a:bodyPr/>
          <a:lstStyle/>
          <a:p>
            <a:r>
              <a:rPr lang="en-US" dirty="0" smtClean="0"/>
              <a:t>Terms to Know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7924800" cy="53340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detailed examination of the elements or structure of something</a:t>
            </a:r>
          </a:p>
          <a:p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Interior Monologue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writing expressing a character’s inner thoughts</a:t>
            </a:r>
          </a:p>
          <a:p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Symbolism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the use of symbols to represent ideas or qualities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Ex: Wearing the “A” in the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Scarlet Letter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in the movie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Easy A</a:t>
            </a:r>
          </a:p>
          <a:p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Rising Action: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events that move the plot along and builds to the climax</a:t>
            </a:r>
            <a:endParaRPr lang="en-US" sz="30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600" u="sng" dirty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2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5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407</TotalTime>
  <Words>699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Elements of Literature</vt:lpstr>
      <vt:lpstr>Response &amp; Share</vt:lpstr>
      <vt:lpstr>The 5 Elements of Literature</vt:lpstr>
      <vt:lpstr>Short Stories</vt:lpstr>
      <vt:lpstr>Characters</vt:lpstr>
      <vt:lpstr>Characters cont.</vt:lpstr>
      <vt:lpstr>Types of Conflict</vt:lpstr>
      <vt:lpstr>Terms to Know</vt:lpstr>
      <vt:lpstr>Terms to Know cont.</vt:lpstr>
      <vt:lpstr>Terms to know cont.</vt:lpstr>
      <vt:lpstr>Terms to know cont.</vt:lpstr>
      <vt:lpstr>Due at the end of class TODAY</vt:lpstr>
    </vt:vector>
  </TitlesOfParts>
  <Company>Dayton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Story</dc:title>
  <dc:creator>Administrator</dc:creator>
  <cp:lastModifiedBy>Emily Mendenhall</cp:lastModifiedBy>
  <cp:revision>18</cp:revision>
  <dcterms:created xsi:type="dcterms:W3CDTF">2015-08-31T17:53:15Z</dcterms:created>
  <dcterms:modified xsi:type="dcterms:W3CDTF">2016-08-29T14:31:09Z</dcterms:modified>
</cp:coreProperties>
</file>