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DF6F8-B60D-4884-A1C6-E299BBB1565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84500A-2D30-433E-94CF-85C089D0B819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77B2B6AD-7274-4DD9-9353-5A12C42B06D8}" type="parTrans" cxnId="{6D93F7AC-CF55-452E-A63E-1E5C5709641F}">
      <dgm:prSet/>
      <dgm:spPr/>
      <dgm:t>
        <a:bodyPr/>
        <a:lstStyle/>
        <a:p>
          <a:endParaRPr lang="en-US"/>
        </a:p>
      </dgm:t>
    </dgm:pt>
    <dgm:pt modelId="{9510E628-483C-44C8-B8E5-C91CBC72E43B}" type="sibTrans" cxnId="{6D93F7AC-CF55-452E-A63E-1E5C5709641F}">
      <dgm:prSet/>
      <dgm:spPr/>
      <dgm:t>
        <a:bodyPr/>
        <a:lstStyle/>
        <a:p>
          <a:endParaRPr lang="en-US"/>
        </a:p>
      </dgm:t>
    </dgm:pt>
    <dgm:pt modelId="{5D624BD6-8726-44E8-AF1C-9FDF1F4C6CC3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AF29887A-E094-4B6B-8500-2D4690982140}" type="parTrans" cxnId="{9D020758-BE5F-4D1A-988E-DA47AA061582}">
      <dgm:prSet/>
      <dgm:spPr/>
      <dgm:t>
        <a:bodyPr/>
        <a:lstStyle/>
        <a:p>
          <a:endParaRPr lang="en-US"/>
        </a:p>
      </dgm:t>
    </dgm:pt>
    <dgm:pt modelId="{3986FA27-DF5D-4F5C-8D66-6ED6B38F689E}" type="sibTrans" cxnId="{9D020758-BE5F-4D1A-988E-DA47AA061582}">
      <dgm:prSet/>
      <dgm:spPr/>
      <dgm:t>
        <a:bodyPr/>
        <a:lstStyle/>
        <a:p>
          <a:endParaRPr lang="en-US"/>
        </a:p>
      </dgm:t>
    </dgm:pt>
    <dgm:pt modelId="{DE336C26-B10A-4E53-9C55-E7EC833C5B23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0C0FA07F-F466-4E09-9A66-C76E9EA7981A}" type="parTrans" cxnId="{10BE1921-BC44-4660-A7DC-952EEA1C1F38}">
      <dgm:prSet/>
      <dgm:spPr/>
      <dgm:t>
        <a:bodyPr/>
        <a:lstStyle/>
        <a:p>
          <a:endParaRPr lang="en-US"/>
        </a:p>
      </dgm:t>
    </dgm:pt>
    <dgm:pt modelId="{9910B116-D97A-40B6-9F1C-C1F8553B388D}" type="sibTrans" cxnId="{10BE1921-BC44-4660-A7DC-952EEA1C1F38}">
      <dgm:prSet/>
      <dgm:spPr/>
      <dgm:t>
        <a:bodyPr/>
        <a:lstStyle/>
        <a:p>
          <a:endParaRPr lang="en-US"/>
        </a:p>
      </dgm:t>
    </dgm:pt>
    <dgm:pt modelId="{C32195BD-E2A2-4E11-95B8-68F923E1563E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AA214F5D-CE88-4F8A-A614-9F7A0699DB2C}" type="parTrans" cxnId="{16464EFD-95AA-4631-ACA5-3B568481B53B}">
      <dgm:prSet/>
      <dgm:spPr/>
      <dgm:t>
        <a:bodyPr/>
        <a:lstStyle/>
        <a:p>
          <a:endParaRPr lang="en-US"/>
        </a:p>
      </dgm:t>
    </dgm:pt>
    <dgm:pt modelId="{5E425034-3407-4EA5-B37D-E4CECA160615}" type="sibTrans" cxnId="{16464EFD-95AA-4631-ACA5-3B568481B53B}">
      <dgm:prSet/>
      <dgm:spPr/>
      <dgm:t>
        <a:bodyPr/>
        <a:lstStyle/>
        <a:p>
          <a:endParaRPr lang="en-US"/>
        </a:p>
      </dgm:t>
    </dgm:pt>
    <dgm:pt modelId="{23EBE627-0669-49D2-8E77-AD7B47F94649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3B027332-FD92-46DA-A4B7-3C869F9556AB}" type="parTrans" cxnId="{AE0C7BB8-92E6-4391-9615-7054EC345098}">
      <dgm:prSet/>
      <dgm:spPr/>
      <dgm:t>
        <a:bodyPr/>
        <a:lstStyle/>
        <a:p>
          <a:endParaRPr lang="en-US"/>
        </a:p>
      </dgm:t>
    </dgm:pt>
    <dgm:pt modelId="{17883B75-13DE-47B3-89C9-F89AEB3E523A}" type="sibTrans" cxnId="{AE0C7BB8-92E6-4391-9615-7054EC345098}">
      <dgm:prSet/>
      <dgm:spPr/>
      <dgm:t>
        <a:bodyPr/>
        <a:lstStyle/>
        <a:p>
          <a:endParaRPr lang="en-US"/>
        </a:p>
      </dgm:t>
    </dgm:pt>
    <dgm:pt modelId="{BA9423D5-FA7A-4228-B5A0-89281F3F71CB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15C50B61-E3D8-479D-975D-EC1908311322}" type="parTrans" cxnId="{07AC2CA0-A7EB-4B56-A1D7-D8D787BBCFA6}">
      <dgm:prSet/>
      <dgm:spPr/>
      <dgm:t>
        <a:bodyPr/>
        <a:lstStyle/>
        <a:p>
          <a:endParaRPr lang="en-US"/>
        </a:p>
      </dgm:t>
    </dgm:pt>
    <dgm:pt modelId="{50766E9F-A7A1-4B83-9655-F6489DE31B6B}" type="sibTrans" cxnId="{07AC2CA0-A7EB-4B56-A1D7-D8D787BBCFA6}">
      <dgm:prSet/>
      <dgm:spPr/>
      <dgm:t>
        <a:bodyPr/>
        <a:lstStyle/>
        <a:p>
          <a:endParaRPr lang="en-US"/>
        </a:p>
      </dgm:t>
    </dgm:pt>
    <dgm:pt modelId="{D87E0ABA-0E44-4EE7-AA23-C1C75923ED9B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7ED26B7F-583E-45D7-8A6D-4F8E6DA48312}" type="parTrans" cxnId="{DD7E6F24-351C-49AB-99DF-F339C4CB033A}">
      <dgm:prSet/>
      <dgm:spPr/>
      <dgm:t>
        <a:bodyPr/>
        <a:lstStyle/>
        <a:p>
          <a:endParaRPr lang="en-US"/>
        </a:p>
      </dgm:t>
    </dgm:pt>
    <dgm:pt modelId="{D8F65B71-FA19-4C07-83F2-5BD3F94ECC25}" type="sibTrans" cxnId="{DD7E6F24-351C-49AB-99DF-F339C4CB033A}">
      <dgm:prSet/>
      <dgm:spPr/>
      <dgm:t>
        <a:bodyPr/>
        <a:lstStyle/>
        <a:p>
          <a:endParaRPr lang="en-US"/>
        </a:p>
      </dgm:t>
    </dgm:pt>
    <dgm:pt modelId="{884C98B7-CE5F-4D2A-BE77-B3BE4E387F8C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420E41D0-61AD-4657-BDF7-3F9C01953466}" type="parTrans" cxnId="{ACB51CDB-765A-4021-96A2-EDEA688B55F6}">
      <dgm:prSet/>
      <dgm:spPr/>
      <dgm:t>
        <a:bodyPr/>
        <a:lstStyle/>
        <a:p>
          <a:endParaRPr lang="en-US"/>
        </a:p>
      </dgm:t>
    </dgm:pt>
    <dgm:pt modelId="{A7F66290-C976-481D-93A4-9C0A0EB04EDA}" type="sibTrans" cxnId="{ACB51CDB-765A-4021-96A2-EDEA688B55F6}">
      <dgm:prSet/>
      <dgm:spPr/>
      <dgm:t>
        <a:bodyPr/>
        <a:lstStyle/>
        <a:p>
          <a:endParaRPr lang="en-US"/>
        </a:p>
      </dgm:t>
    </dgm:pt>
    <dgm:pt modelId="{F892AB83-8FBE-43A8-8B92-6D83DCDC5057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0ED7A92-FBF6-4257-B545-35499AE5F6C0}" type="parTrans" cxnId="{D1CB2243-296F-4E04-90CE-7E13FF9BDBF9}">
      <dgm:prSet/>
      <dgm:spPr/>
      <dgm:t>
        <a:bodyPr/>
        <a:lstStyle/>
        <a:p>
          <a:endParaRPr lang="en-US"/>
        </a:p>
      </dgm:t>
    </dgm:pt>
    <dgm:pt modelId="{F5B0F1C6-86BD-4E69-AC58-705CB3E374B1}" type="sibTrans" cxnId="{D1CB2243-296F-4E04-90CE-7E13FF9BDBF9}">
      <dgm:prSet/>
      <dgm:spPr/>
      <dgm:t>
        <a:bodyPr/>
        <a:lstStyle/>
        <a:p>
          <a:endParaRPr lang="en-US"/>
        </a:p>
      </dgm:t>
    </dgm:pt>
    <dgm:pt modelId="{3FA275C5-EF57-4939-A165-05E7ED52B2DB}" type="pres">
      <dgm:prSet presAssocID="{0F2DF6F8-B60D-4884-A1C6-E299BBB15651}" presName="Name0" presStyleCnt="0">
        <dgm:presLayoutVars>
          <dgm:dir/>
          <dgm:animLvl val="lvl"/>
          <dgm:resizeHandles val="exact"/>
        </dgm:presLayoutVars>
      </dgm:prSet>
      <dgm:spPr/>
    </dgm:pt>
    <dgm:pt modelId="{DA0161EC-8935-4920-A064-85FB42B200EC}" type="pres">
      <dgm:prSet presAssocID="{D87E0ABA-0E44-4EE7-AA23-C1C75923ED9B}" presName="boxAndChildren" presStyleCnt="0"/>
      <dgm:spPr/>
    </dgm:pt>
    <dgm:pt modelId="{9274E928-541A-4B6B-B731-21ACE20D198C}" type="pres">
      <dgm:prSet presAssocID="{D87E0ABA-0E44-4EE7-AA23-C1C75923ED9B}" presName="parentTextBox" presStyleLbl="node1" presStyleIdx="0" presStyleCnt="3"/>
      <dgm:spPr/>
    </dgm:pt>
    <dgm:pt modelId="{EE3D3E7D-C81D-400A-823B-8ECF83A69E83}" type="pres">
      <dgm:prSet presAssocID="{D87E0ABA-0E44-4EE7-AA23-C1C75923ED9B}" presName="entireBox" presStyleLbl="node1" presStyleIdx="0" presStyleCnt="3"/>
      <dgm:spPr/>
    </dgm:pt>
    <dgm:pt modelId="{B9BF2D25-6C56-49F6-B6AF-0A320E6A62C4}" type="pres">
      <dgm:prSet presAssocID="{D87E0ABA-0E44-4EE7-AA23-C1C75923ED9B}" presName="descendantBox" presStyleCnt="0"/>
      <dgm:spPr/>
    </dgm:pt>
    <dgm:pt modelId="{9F2C8422-0316-46B6-A3DC-CD877322B567}" type="pres">
      <dgm:prSet presAssocID="{884C98B7-CE5F-4D2A-BE77-B3BE4E387F8C}" presName="childTextBox" presStyleLbl="fgAccFollowNode1" presStyleIdx="0" presStyleCnt="6">
        <dgm:presLayoutVars>
          <dgm:bulletEnabled val="1"/>
        </dgm:presLayoutVars>
      </dgm:prSet>
      <dgm:spPr/>
    </dgm:pt>
    <dgm:pt modelId="{B59C1216-739F-4630-AED6-2FC1E8AFD8CA}" type="pres">
      <dgm:prSet presAssocID="{F892AB83-8FBE-43A8-8B92-6D83DCDC5057}" presName="childTextBox" presStyleLbl="fgAccFollowNode1" presStyleIdx="1" presStyleCnt="6">
        <dgm:presLayoutVars>
          <dgm:bulletEnabled val="1"/>
        </dgm:presLayoutVars>
      </dgm:prSet>
      <dgm:spPr/>
    </dgm:pt>
    <dgm:pt modelId="{12385A31-3560-4BF9-B2E8-FCAACC5344DE}" type="pres">
      <dgm:prSet presAssocID="{5E425034-3407-4EA5-B37D-E4CECA160615}" presName="sp" presStyleCnt="0"/>
      <dgm:spPr/>
    </dgm:pt>
    <dgm:pt modelId="{5AF66688-511F-47ED-BA0C-D8E077F539D3}" type="pres">
      <dgm:prSet presAssocID="{C32195BD-E2A2-4E11-95B8-68F923E1563E}" presName="arrowAndChildren" presStyleCnt="0"/>
      <dgm:spPr/>
    </dgm:pt>
    <dgm:pt modelId="{055175F8-7E5F-4FEF-881E-6CE6D05491B7}" type="pres">
      <dgm:prSet presAssocID="{C32195BD-E2A2-4E11-95B8-68F923E1563E}" presName="parentTextArrow" presStyleLbl="node1" presStyleIdx="0" presStyleCnt="3"/>
      <dgm:spPr/>
    </dgm:pt>
    <dgm:pt modelId="{D7FAC199-97CD-4CB0-ABB0-E80D6FA6BBF8}" type="pres">
      <dgm:prSet presAssocID="{C32195BD-E2A2-4E11-95B8-68F923E1563E}" presName="arrow" presStyleLbl="node1" presStyleIdx="1" presStyleCnt="3" custLinFactNeighborX="-7692" custLinFactNeighborY="444"/>
      <dgm:spPr/>
    </dgm:pt>
    <dgm:pt modelId="{9AD86EB1-7644-4F42-A77F-C6AADC002B29}" type="pres">
      <dgm:prSet presAssocID="{C32195BD-E2A2-4E11-95B8-68F923E1563E}" presName="descendantArrow" presStyleCnt="0"/>
      <dgm:spPr/>
    </dgm:pt>
    <dgm:pt modelId="{D539D4A9-5CB1-4585-8A12-15AEFEE5178A}" type="pres">
      <dgm:prSet presAssocID="{23EBE627-0669-49D2-8E77-AD7B47F94649}" presName="childTextArrow" presStyleLbl="fgAccFollowNode1" presStyleIdx="2" presStyleCnt="6">
        <dgm:presLayoutVars>
          <dgm:bulletEnabled val="1"/>
        </dgm:presLayoutVars>
      </dgm:prSet>
      <dgm:spPr/>
    </dgm:pt>
    <dgm:pt modelId="{149A3DAF-2D87-4A92-829C-4AAA04B5D1C0}" type="pres">
      <dgm:prSet presAssocID="{BA9423D5-FA7A-4228-B5A0-89281F3F71CB}" presName="childTextArrow" presStyleLbl="fgAccFollowNode1" presStyleIdx="3" presStyleCnt="6">
        <dgm:presLayoutVars>
          <dgm:bulletEnabled val="1"/>
        </dgm:presLayoutVars>
      </dgm:prSet>
      <dgm:spPr/>
    </dgm:pt>
    <dgm:pt modelId="{EC384AAC-2D44-4C4E-873F-D22CB0F66DDA}" type="pres">
      <dgm:prSet presAssocID="{9510E628-483C-44C8-B8E5-C91CBC72E43B}" presName="sp" presStyleCnt="0"/>
      <dgm:spPr/>
    </dgm:pt>
    <dgm:pt modelId="{B14A7579-8F53-4EE8-A33B-624DB4D9C772}" type="pres">
      <dgm:prSet presAssocID="{2B84500A-2D30-433E-94CF-85C089D0B819}" presName="arrowAndChildren" presStyleCnt="0"/>
      <dgm:spPr/>
    </dgm:pt>
    <dgm:pt modelId="{6CBA405C-897E-4356-8735-56C0D6776526}" type="pres">
      <dgm:prSet presAssocID="{2B84500A-2D30-433E-94CF-85C089D0B819}" presName="parentTextArrow" presStyleLbl="node1" presStyleIdx="1" presStyleCnt="3"/>
      <dgm:spPr/>
    </dgm:pt>
    <dgm:pt modelId="{89DF037E-C19C-4230-BF4F-771FEC968D91}" type="pres">
      <dgm:prSet presAssocID="{2B84500A-2D30-433E-94CF-85C089D0B819}" presName="arrow" presStyleLbl="node1" presStyleIdx="2" presStyleCnt="3"/>
      <dgm:spPr/>
    </dgm:pt>
    <dgm:pt modelId="{335707A9-6B53-4477-B9C2-DA7C7973A94E}" type="pres">
      <dgm:prSet presAssocID="{2B84500A-2D30-433E-94CF-85C089D0B819}" presName="descendantArrow" presStyleCnt="0"/>
      <dgm:spPr/>
    </dgm:pt>
    <dgm:pt modelId="{5EEDF8D9-20C6-4EEB-BD35-9B915B55944F}" type="pres">
      <dgm:prSet presAssocID="{5D624BD6-8726-44E8-AF1C-9FDF1F4C6CC3}" presName="childTextArrow" presStyleLbl="fgAccFollowNode1" presStyleIdx="4" presStyleCnt="6">
        <dgm:presLayoutVars>
          <dgm:bulletEnabled val="1"/>
        </dgm:presLayoutVars>
      </dgm:prSet>
      <dgm:spPr/>
    </dgm:pt>
    <dgm:pt modelId="{A718BAA0-1C40-4420-BCFF-A8808FF64D51}" type="pres">
      <dgm:prSet presAssocID="{DE336C26-B10A-4E53-9C55-E7EC833C5B23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9ED11121-608B-419B-9701-8DF86709ED5F}" type="presOf" srcId="{C32195BD-E2A2-4E11-95B8-68F923E1563E}" destId="{055175F8-7E5F-4FEF-881E-6CE6D05491B7}" srcOrd="0" destOrd="0" presId="urn:microsoft.com/office/officeart/2005/8/layout/process4"/>
    <dgm:cxn modelId="{6DEE5F9D-F661-4AFD-8083-74C8E0BAA2B6}" type="presOf" srcId="{D87E0ABA-0E44-4EE7-AA23-C1C75923ED9B}" destId="{EE3D3E7D-C81D-400A-823B-8ECF83A69E83}" srcOrd="1" destOrd="0" presId="urn:microsoft.com/office/officeart/2005/8/layout/process4"/>
    <dgm:cxn modelId="{BD514D38-4BCE-452E-8F04-9A0AB8CA376F}" type="presOf" srcId="{C32195BD-E2A2-4E11-95B8-68F923E1563E}" destId="{D7FAC199-97CD-4CB0-ABB0-E80D6FA6BBF8}" srcOrd="1" destOrd="0" presId="urn:microsoft.com/office/officeart/2005/8/layout/process4"/>
    <dgm:cxn modelId="{9E801D29-9339-4679-B041-A6E0EA2313C6}" type="presOf" srcId="{DE336C26-B10A-4E53-9C55-E7EC833C5B23}" destId="{A718BAA0-1C40-4420-BCFF-A8808FF64D51}" srcOrd="0" destOrd="0" presId="urn:microsoft.com/office/officeart/2005/8/layout/process4"/>
    <dgm:cxn modelId="{DD7E6F24-351C-49AB-99DF-F339C4CB033A}" srcId="{0F2DF6F8-B60D-4884-A1C6-E299BBB15651}" destId="{D87E0ABA-0E44-4EE7-AA23-C1C75923ED9B}" srcOrd="2" destOrd="0" parTransId="{7ED26B7F-583E-45D7-8A6D-4F8E6DA48312}" sibTransId="{D8F65B71-FA19-4C07-83F2-5BD3F94ECC25}"/>
    <dgm:cxn modelId="{590C332F-87E9-484B-A2B4-6C714A72735F}" type="presOf" srcId="{2B84500A-2D30-433E-94CF-85C089D0B819}" destId="{6CBA405C-897E-4356-8735-56C0D6776526}" srcOrd="0" destOrd="0" presId="urn:microsoft.com/office/officeart/2005/8/layout/process4"/>
    <dgm:cxn modelId="{AE0C7BB8-92E6-4391-9615-7054EC345098}" srcId="{C32195BD-E2A2-4E11-95B8-68F923E1563E}" destId="{23EBE627-0669-49D2-8E77-AD7B47F94649}" srcOrd="0" destOrd="0" parTransId="{3B027332-FD92-46DA-A4B7-3C869F9556AB}" sibTransId="{17883B75-13DE-47B3-89C9-F89AEB3E523A}"/>
    <dgm:cxn modelId="{10BE1921-BC44-4660-A7DC-952EEA1C1F38}" srcId="{2B84500A-2D30-433E-94CF-85C089D0B819}" destId="{DE336C26-B10A-4E53-9C55-E7EC833C5B23}" srcOrd="1" destOrd="0" parTransId="{0C0FA07F-F466-4E09-9A66-C76E9EA7981A}" sibTransId="{9910B116-D97A-40B6-9F1C-C1F8553B388D}"/>
    <dgm:cxn modelId="{ACC99166-322A-47AA-B03C-CF451522C105}" type="presOf" srcId="{BA9423D5-FA7A-4228-B5A0-89281F3F71CB}" destId="{149A3DAF-2D87-4A92-829C-4AAA04B5D1C0}" srcOrd="0" destOrd="0" presId="urn:microsoft.com/office/officeart/2005/8/layout/process4"/>
    <dgm:cxn modelId="{07AC2CA0-A7EB-4B56-A1D7-D8D787BBCFA6}" srcId="{C32195BD-E2A2-4E11-95B8-68F923E1563E}" destId="{BA9423D5-FA7A-4228-B5A0-89281F3F71CB}" srcOrd="1" destOrd="0" parTransId="{15C50B61-E3D8-479D-975D-EC1908311322}" sibTransId="{50766E9F-A7A1-4B83-9655-F6489DE31B6B}"/>
    <dgm:cxn modelId="{76FC2247-73AC-4DEF-89A0-3B9031E0FB40}" type="presOf" srcId="{2B84500A-2D30-433E-94CF-85C089D0B819}" destId="{89DF037E-C19C-4230-BF4F-771FEC968D91}" srcOrd="1" destOrd="0" presId="urn:microsoft.com/office/officeart/2005/8/layout/process4"/>
    <dgm:cxn modelId="{7FF16A76-0F5F-40EF-AFC9-FDAB90A74A14}" type="presOf" srcId="{0F2DF6F8-B60D-4884-A1C6-E299BBB15651}" destId="{3FA275C5-EF57-4939-A165-05E7ED52B2DB}" srcOrd="0" destOrd="0" presId="urn:microsoft.com/office/officeart/2005/8/layout/process4"/>
    <dgm:cxn modelId="{023DA933-8AAB-411B-95A8-B98CE65C797D}" type="presOf" srcId="{F892AB83-8FBE-43A8-8B92-6D83DCDC5057}" destId="{B59C1216-739F-4630-AED6-2FC1E8AFD8CA}" srcOrd="0" destOrd="0" presId="urn:microsoft.com/office/officeart/2005/8/layout/process4"/>
    <dgm:cxn modelId="{ACB51CDB-765A-4021-96A2-EDEA688B55F6}" srcId="{D87E0ABA-0E44-4EE7-AA23-C1C75923ED9B}" destId="{884C98B7-CE5F-4D2A-BE77-B3BE4E387F8C}" srcOrd="0" destOrd="0" parTransId="{420E41D0-61AD-4657-BDF7-3F9C01953466}" sibTransId="{A7F66290-C976-481D-93A4-9C0A0EB04EDA}"/>
    <dgm:cxn modelId="{64F18684-48C1-4988-BCAE-7C1EA697F320}" type="presOf" srcId="{884C98B7-CE5F-4D2A-BE77-B3BE4E387F8C}" destId="{9F2C8422-0316-46B6-A3DC-CD877322B567}" srcOrd="0" destOrd="0" presId="urn:microsoft.com/office/officeart/2005/8/layout/process4"/>
    <dgm:cxn modelId="{16464EFD-95AA-4631-ACA5-3B568481B53B}" srcId="{0F2DF6F8-B60D-4884-A1C6-E299BBB15651}" destId="{C32195BD-E2A2-4E11-95B8-68F923E1563E}" srcOrd="1" destOrd="0" parTransId="{AA214F5D-CE88-4F8A-A614-9F7A0699DB2C}" sibTransId="{5E425034-3407-4EA5-B37D-E4CECA160615}"/>
    <dgm:cxn modelId="{9D020758-BE5F-4D1A-988E-DA47AA061582}" srcId="{2B84500A-2D30-433E-94CF-85C089D0B819}" destId="{5D624BD6-8726-44E8-AF1C-9FDF1F4C6CC3}" srcOrd="0" destOrd="0" parTransId="{AF29887A-E094-4B6B-8500-2D4690982140}" sibTransId="{3986FA27-DF5D-4F5C-8D66-6ED6B38F689E}"/>
    <dgm:cxn modelId="{481113E9-4FD9-41E5-BF32-A908CB73B22D}" type="presOf" srcId="{5D624BD6-8726-44E8-AF1C-9FDF1F4C6CC3}" destId="{5EEDF8D9-20C6-4EEB-BD35-9B915B55944F}" srcOrd="0" destOrd="0" presId="urn:microsoft.com/office/officeart/2005/8/layout/process4"/>
    <dgm:cxn modelId="{9245BB33-91C0-4D52-A1DF-849D792C90BB}" type="presOf" srcId="{D87E0ABA-0E44-4EE7-AA23-C1C75923ED9B}" destId="{9274E928-541A-4B6B-B731-21ACE20D198C}" srcOrd="0" destOrd="0" presId="urn:microsoft.com/office/officeart/2005/8/layout/process4"/>
    <dgm:cxn modelId="{CE575124-C590-4E75-AA4D-BED16E9A69D8}" type="presOf" srcId="{23EBE627-0669-49D2-8E77-AD7B47F94649}" destId="{D539D4A9-5CB1-4585-8A12-15AEFEE5178A}" srcOrd="0" destOrd="0" presId="urn:microsoft.com/office/officeart/2005/8/layout/process4"/>
    <dgm:cxn modelId="{6D93F7AC-CF55-452E-A63E-1E5C5709641F}" srcId="{0F2DF6F8-B60D-4884-A1C6-E299BBB15651}" destId="{2B84500A-2D30-433E-94CF-85C089D0B819}" srcOrd="0" destOrd="0" parTransId="{77B2B6AD-7274-4DD9-9353-5A12C42B06D8}" sibTransId="{9510E628-483C-44C8-B8E5-C91CBC72E43B}"/>
    <dgm:cxn modelId="{D1CB2243-296F-4E04-90CE-7E13FF9BDBF9}" srcId="{D87E0ABA-0E44-4EE7-AA23-C1C75923ED9B}" destId="{F892AB83-8FBE-43A8-8B92-6D83DCDC5057}" srcOrd="1" destOrd="0" parTransId="{C0ED7A92-FBF6-4257-B545-35499AE5F6C0}" sibTransId="{F5B0F1C6-86BD-4E69-AC58-705CB3E374B1}"/>
    <dgm:cxn modelId="{11A46753-EFA3-4216-8AF4-957A4C5B813B}" type="presParOf" srcId="{3FA275C5-EF57-4939-A165-05E7ED52B2DB}" destId="{DA0161EC-8935-4920-A064-85FB42B200EC}" srcOrd="0" destOrd="0" presId="urn:microsoft.com/office/officeart/2005/8/layout/process4"/>
    <dgm:cxn modelId="{9C576464-AC66-44BC-AD97-B31F311DCB61}" type="presParOf" srcId="{DA0161EC-8935-4920-A064-85FB42B200EC}" destId="{9274E928-541A-4B6B-B731-21ACE20D198C}" srcOrd="0" destOrd="0" presId="urn:microsoft.com/office/officeart/2005/8/layout/process4"/>
    <dgm:cxn modelId="{1449646F-7A3D-4AB5-B156-8FCAB0912E52}" type="presParOf" srcId="{DA0161EC-8935-4920-A064-85FB42B200EC}" destId="{EE3D3E7D-C81D-400A-823B-8ECF83A69E83}" srcOrd="1" destOrd="0" presId="urn:microsoft.com/office/officeart/2005/8/layout/process4"/>
    <dgm:cxn modelId="{E15A37C9-6B98-4EA3-A8A7-0A45046E3A2B}" type="presParOf" srcId="{DA0161EC-8935-4920-A064-85FB42B200EC}" destId="{B9BF2D25-6C56-49F6-B6AF-0A320E6A62C4}" srcOrd="2" destOrd="0" presId="urn:microsoft.com/office/officeart/2005/8/layout/process4"/>
    <dgm:cxn modelId="{76E662B1-7FD2-40C8-A7F7-C4B44846DF0F}" type="presParOf" srcId="{B9BF2D25-6C56-49F6-B6AF-0A320E6A62C4}" destId="{9F2C8422-0316-46B6-A3DC-CD877322B567}" srcOrd="0" destOrd="0" presId="urn:microsoft.com/office/officeart/2005/8/layout/process4"/>
    <dgm:cxn modelId="{EF18A887-7DF7-4088-AC6F-BB3DE92B4079}" type="presParOf" srcId="{B9BF2D25-6C56-49F6-B6AF-0A320E6A62C4}" destId="{B59C1216-739F-4630-AED6-2FC1E8AFD8CA}" srcOrd="1" destOrd="0" presId="urn:microsoft.com/office/officeart/2005/8/layout/process4"/>
    <dgm:cxn modelId="{09FE4249-C457-41AA-8C5B-0704ED960FC9}" type="presParOf" srcId="{3FA275C5-EF57-4939-A165-05E7ED52B2DB}" destId="{12385A31-3560-4BF9-B2E8-FCAACC5344DE}" srcOrd="1" destOrd="0" presId="urn:microsoft.com/office/officeart/2005/8/layout/process4"/>
    <dgm:cxn modelId="{A1402B43-F118-4471-B038-E930833752A9}" type="presParOf" srcId="{3FA275C5-EF57-4939-A165-05E7ED52B2DB}" destId="{5AF66688-511F-47ED-BA0C-D8E077F539D3}" srcOrd="2" destOrd="0" presId="urn:microsoft.com/office/officeart/2005/8/layout/process4"/>
    <dgm:cxn modelId="{1975D284-B105-4560-9822-B15D0D3CFD7B}" type="presParOf" srcId="{5AF66688-511F-47ED-BA0C-D8E077F539D3}" destId="{055175F8-7E5F-4FEF-881E-6CE6D05491B7}" srcOrd="0" destOrd="0" presId="urn:microsoft.com/office/officeart/2005/8/layout/process4"/>
    <dgm:cxn modelId="{A0F465A5-4FEC-44EA-AA53-6488281D1DFC}" type="presParOf" srcId="{5AF66688-511F-47ED-BA0C-D8E077F539D3}" destId="{D7FAC199-97CD-4CB0-ABB0-E80D6FA6BBF8}" srcOrd="1" destOrd="0" presId="urn:microsoft.com/office/officeart/2005/8/layout/process4"/>
    <dgm:cxn modelId="{B8E5594F-2AF1-45BC-82D3-A548943EA01E}" type="presParOf" srcId="{5AF66688-511F-47ED-BA0C-D8E077F539D3}" destId="{9AD86EB1-7644-4F42-A77F-C6AADC002B29}" srcOrd="2" destOrd="0" presId="urn:microsoft.com/office/officeart/2005/8/layout/process4"/>
    <dgm:cxn modelId="{7121DCFC-0F4C-4D28-BC7F-D05829B23777}" type="presParOf" srcId="{9AD86EB1-7644-4F42-A77F-C6AADC002B29}" destId="{D539D4A9-5CB1-4585-8A12-15AEFEE5178A}" srcOrd="0" destOrd="0" presId="urn:microsoft.com/office/officeart/2005/8/layout/process4"/>
    <dgm:cxn modelId="{E7D6D344-C2DC-477B-ABD0-D5C11B86B622}" type="presParOf" srcId="{9AD86EB1-7644-4F42-A77F-C6AADC002B29}" destId="{149A3DAF-2D87-4A92-829C-4AAA04B5D1C0}" srcOrd="1" destOrd="0" presId="urn:microsoft.com/office/officeart/2005/8/layout/process4"/>
    <dgm:cxn modelId="{D05A7D2D-AC41-468E-8AE3-0F5F1A7E0D30}" type="presParOf" srcId="{3FA275C5-EF57-4939-A165-05E7ED52B2DB}" destId="{EC384AAC-2D44-4C4E-873F-D22CB0F66DDA}" srcOrd="3" destOrd="0" presId="urn:microsoft.com/office/officeart/2005/8/layout/process4"/>
    <dgm:cxn modelId="{422099BD-F2AB-46DE-A9D8-8D974C32970E}" type="presParOf" srcId="{3FA275C5-EF57-4939-A165-05E7ED52B2DB}" destId="{B14A7579-8F53-4EE8-A33B-624DB4D9C772}" srcOrd="4" destOrd="0" presId="urn:microsoft.com/office/officeart/2005/8/layout/process4"/>
    <dgm:cxn modelId="{EB5B657C-56AD-4710-9911-87934102B0A3}" type="presParOf" srcId="{B14A7579-8F53-4EE8-A33B-624DB4D9C772}" destId="{6CBA405C-897E-4356-8735-56C0D6776526}" srcOrd="0" destOrd="0" presId="urn:microsoft.com/office/officeart/2005/8/layout/process4"/>
    <dgm:cxn modelId="{2321077F-7E59-4300-9DE5-22DE67C67753}" type="presParOf" srcId="{B14A7579-8F53-4EE8-A33B-624DB4D9C772}" destId="{89DF037E-C19C-4230-BF4F-771FEC968D91}" srcOrd="1" destOrd="0" presId="urn:microsoft.com/office/officeart/2005/8/layout/process4"/>
    <dgm:cxn modelId="{345F8C3F-0A75-489E-ACA8-8EDE95B09BC1}" type="presParOf" srcId="{B14A7579-8F53-4EE8-A33B-624DB4D9C772}" destId="{335707A9-6B53-4477-B9C2-DA7C7973A94E}" srcOrd="2" destOrd="0" presId="urn:microsoft.com/office/officeart/2005/8/layout/process4"/>
    <dgm:cxn modelId="{6ACE304B-C7FD-4F3B-A63C-BE1B8B1603F3}" type="presParOf" srcId="{335707A9-6B53-4477-B9C2-DA7C7973A94E}" destId="{5EEDF8D9-20C6-4EEB-BD35-9B915B55944F}" srcOrd="0" destOrd="0" presId="urn:microsoft.com/office/officeart/2005/8/layout/process4"/>
    <dgm:cxn modelId="{BE4F8C93-9F9F-46EC-94FB-61BEAD149B9F}" type="presParOf" srcId="{335707A9-6B53-4477-B9C2-DA7C7973A94E}" destId="{A718BAA0-1C40-4420-BCFF-A8808FF64D5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D3E7D-C81D-400A-823B-8ECF83A69E83}">
      <dsp:nvSpPr>
        <dsp:cNvPr id="0" name=""/>
        <dsp:cNvSpPr/>
      </dsp:nvSpPr>
      <dsp:spPr>
        <a:xfrm>
          <a:off x="0" y="1541414"/>
          <a:ext cx="3657600" cy="50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 </a:t>
          </a:r>
          <a:endParaRPr lang="en-US" sz="900" kern="1200" dirty="0"/>
        </a:p>
      </dsp:txBody>
      <dsp:txXfrm>
        <a:off x="0" y="1541414"/>
        <a:ext cx="3657600" cy="273200"/>
      </dsp:txXfrm>
    </dsp:sp>
    <dsp:sp modelId="{9F2C8422-0316-46B6-A3DC-CD877322B567}">
      <dsp:nvSpPr>
        <dsp:cNvPr id="0" name=""/>
        <dsp:cNvSpPr/>
      </dsp:nvSpPr>
      <dsp:spPr>
        <a:xfrm>
          <a:off x="0" y="1804496"/>
          <a:ext cx="1828799" cy="2327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</a:t>
          </a:r>
          <a:endParaRPr lang="en-US" sz="1400" kern="1200" dirty="0"/>
        </a:p>
      </dsp:txBody>
      <dsp:txXfrm>
        <a:off x="0" y="1804496"/>
        <a:ext cx="1828799" cy="232726"/>
      </dsp:txXfrm>
    </dsp:sp>
    <dsp:sp modelId="{B59C1216-739F-4630-AED6-2FC1E8AFD8CA}">
      <dsp:nvSpPr>
        <dsp:cNvPr id="0" name=""/>
        <dsp:cNvSpPr/>
      </dsp:nvSpPr>
      <dsp:spPr>
        <a:xfrm>
          <a:off x="1828800" y="1804496"/>
          <a:ext cx="1828799" cy="2327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828800" y="1804496"/>
        <a:ext cx="1828799" cy="232726"/>
      </dsp:txXfrm>
    </dsp:sp>
    <dsp:sp modelId="{D7FAC199-97CD-4CB0-ABB0-E80D6FA6BBF8}">
      <dsp:nvSpPr>
        <dsp:cNvPr id="0" name=""/>
        <dsp:cNvSpPr/>
      </dsp:nvSpPr>
      <dsp:spPr>
        <a:xfrm rot="10800000">
          <a:off x="0" y="774343"/>
          <a:ext cx="3657600" cy="7781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 </a:t>
          </a:r>
          <a:endParaRPr lang="en-US" sz="900" kern="1200" dirty="0"/>
        </a:p>
      </dsp:txBody>
      <dsp:txXfrm rot="-10800000">
        <a:off x="0" y="774343"/>
        <a:ext cx="3657600" cy="273118"/>
      </dsp:txXfrm>
    </dsp:sp>
    <dsp:sp modelId="{D539D4A9-5CB1-4585-8A12-15AEFEE5178A}">
      <dsp:nvSpPr>
        <dsp:cNvPr id="0" name=""/>
        <dsp:cNvSpPr/>
      </dsp:nvSpPr>
      <dsp:spPr>
        <a:xfrm>
          <a:off x="0" y="1044006"/>
          <a:ext cx="1828799" cy="232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</a:t>
          </a:r>
          <a:endParaRPr lang="en-US" sz="1400" kern="1200" dirty="0"/>
        </a:p>
      </dsp:txBody>
      <dsp:txXfrm>
        <a:off x="0" y="1044006"/>
        <a:ext cx="1828799" cy="232656"/>
      </dsp:txXfrm>
    </dsp:sp>
    <dsp:sp modelId="{149A3DAF-2D87-4A92-829C-4AAA04B5D1C0}">
      <dsp:nvSpPr>
        <dsp:cNvPr id="0" name=""/>
        <dsp:cNvSpPr/>
      </dsp:nvSpPr>
      <dsp:spPr>
        <a:xfrm>
          <a:off x="1828800" y="1044006"/>
          <a:ext cx="1828799" cy="232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</a:t>
          </a:r>
          <a:endParaRPr lang="en-US" sz="1400" kern="1200" dirty="0"/>
        </a:p>
      </dsp:txBody>
      <dsp:txXfrm>
        <a:off x="1828800" y="1044006"/>
        <a:ext cx="1828799" cy="232656"/>
      </dsp:txXfrm>
    </dsp:sp>
    <dsp:sp modelId="{89DF037E-C19C-4230-BF4F-771FEC968D91}">
      <dsp:nvSpPr>
        <dsp:cNvPr id="0" name=""/>
        <dsp:cNvSpPr/>
      </dsp:nvSpPr>
      <dsp:spPr>
        <a:xfrm rot="10800000">
          <a:off x="0" y="361"/>
          <a:ext cx="3657600" cy="7781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 </a:t>
          </a:r>
          <a:endParaRPr lang="en-US" sz="900" kern="1200" dirty="0"/>
        </a:p>
      </dsp:txBody>
      <dsp:txXfrm rot="-10800000">
        <a:off x="0" y="361"/>
        <a:ext cx="3657600" cy="273118"/>
      </dsp:txXfrm>
    </dsp:sp>
    <dsp:sp modelId="{5EEDF8D9-20C6-4EEB-BD35-9B915B55944F}">
      <dsp:nvSpPr>
        <dsp:cNvPr id="0" name=""/>
        <dsp:cNvSpPr/>
      </dsp:nvSpPr>
      <dsp:spPr>
        <a:xfrm>
          <a:off x="0" y="273480"/>
          <a:ext cx="1828799" cy="232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</a:t>
          </a:r>
          <a:endParaRPr lang="en-US" sz="1400" kern="1200" dirty="0"/>
        </a:p>
      </dsp:txBody>
      <dsp:txXfrm>
        <a:off x="0" y="273480"/>
        <a:ext cx="1828799" cy="232656"/>
      </dsp:txXfrm>
    </dsp:sp>
    <dsp:sp modelId="{A718BAA0-1C40-4420-BCFF-A8808FF64D51}">
      <dsp:nvSpPr>
        <dsp:cNvPr id="0" name=""/>
        <dsp:cNvSpPr/>
      </dsp:nvSpPr>
      <dsp:spPr>
        <a:xfrm>
          <a:off x="1828800" y="273480"/>
          <a:ext cx="1828799" cy="232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</a:t>
          </a:r>
          <a:endParaRPr lang="en-US" sz="1400" kern="1200" dirty="0"/>
        </a:p>
      </dsp:txBody>
      <dsp:txXfrm>
        <a:off x="1828800" y="273480"/>
        <a:ext cx="1828799" cy="232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97B97-9530-491C-9F04-2B3AC6B2C27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D7BD-F80C-4591-8EFA-FD857732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D7BD-F80C-4591-8EFA-FD857732E7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D7BD-F80C-4591-8EFA-FD857732E7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8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D7BD-F80C-4591-8EFA-FD857732E7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89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B282DC-50A9-412C-9035-4E4A35FEA66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2D74F2-7BD9-480F-85BC-97FD8BB0F3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Outlining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9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Prewrite/ Drafting = Outlining!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1"/>
            <a:ext cx="89916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an outline?</a:t>
            </a:r>
          </a:p>
          <a:p>
            <a:pPr lvl="1"/>
            <a:r>
              <a:rPr lang="en-US" sz="3200" dirty="0" smtClean="0"/>
              <a:t>A general description or plan for something</a:t>
            </a:r>
          </a:p>
          <a:p>
            <a:pPr lvl="2"/>
            <a:r>
              <a:rPr lang="en-US" sz="2800" dirty="0" smtClean="0"/>
              <a:t>Examples: </a:t>
            </a:r>
          </a:p>
          <a:p>
            <a:pPr marL="1490472" lvl="3" indent="-457200">
              <a:buFont typeface="+mj-lt"/>
              <a:buAutoNum type="arabicPeriod"/>
            </a:pPr>
            <a:r>
              <a:rPr lang="en-US" sz="2400" dirty="0" smtClean="0"/>
              <a:t>Architects use blueprints BEFORE building a structure.</a:t>
            </a:r>
          </a:p>
          <a:p>
            <a:pPr marL="1490472" lvl="3" indent="-457200">
              <a:buFont typeface="+mj-lt"/>
              <a:buAutoNum type="arabicPeriod"/>
            </a:pPr>
            <a:r>
              <a:rPr lang="en-US" sz="2400" dirty="0" smtClean="0"/>
              <a:t>Chefs write out a menu BEFORE printing out the menu for the night .</a:t>
            </a:r>
          </a:p>
          <a:p>
            <a:pPr marL="1490472" lvl="3" indent="-457200">
              <a:buFont typeface="+mj-lt"/>
              <a:buAutoNum type="arabicPeriod"/>
            </a:pPr>
            <a:r>
              <a:rPr lang="en-US" sz="2400" dirty="0" smtClean="0"/>
              <a:t>Writers use outlines BEFORE starting a piece.</a:t>
            </a:r>
          </a:p>
          <a:p>
            <a:pPr marL="1490472" lvl="3" indent="-457200">
              <a:buFont typeface="+mj-lt"/>
              <a:buAutoNum type="arabicPeriod"/>
            </a:pPr>
            <a:r>
              <a:rPr lang="en-US" sz="2400" dirty="0" smtClean="0"/>
              <a:t>Movie directors use scripts, multiple takes, and scenes BEFORE releasing a movie</a:t>
            </a:r>
          </a:p>
        </p:txBody>
      </p:sp>
    </p:spTree>
    <p:extLst>
      <p:ext uri="{BB962C8B-B14F-4D97-AF65-F5344CB8AC3E}">
        <p14:creationId xmlns:p14="http://schemas.microsoft.com/office/powerpoint/2010/main" val="408755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Reasons to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95299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It makes </a:t>
            </a:r>
            <a:r>
              <a:rPr lang="en-US" u="sng" dirty="0" smtClean="0"/>
              <a:t>writing</a:t>
            </a:r>
            <a:r>
              <a:rPr lang="en-US" dirty="0" smtClean="0"/>
              <a:t> the actual piece EASIER.</a:t>
            </a:r>
          </a:p>
          <a:p>
            <a:pPr marL="925830" lvl="1" indent="-514350"/>
            <a:r>
              <a:rPr lang="en-US" dirty="0" smtClean="0"/>
              <a:t>When you start writing the piece, all of you points, details, statistics, quotes, </a:t>
            </a:r>
            <a:r>
              <a:rPr lang="en-US" dirty="0" err="1" smtClean="0"/>
              <a:t>etc</a:t>
            </a:r>
            <a:r>
              <a:rPr lang="en-US" dirty="0" smtClean="0"/>
              <a:t> are already written down!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It makes </a:t>
            </a:r>
            <a:r>
              <a:rPr lang="en-US" u="sng" dirty="0" smtClean="0"/>
              <a:t>reading</a:t>
            </a:r>
            <a:r>
              <a:rPr lang="en-US" dirty="0" smtClean="0"/>
              <a:t> EASIER.</a:t>
            </a:r>
          </a:p>
          <a:p>
            <a:pPr marL="925830" lvl="1" indent="-514350"/>
            <a:r>
              <a:rPr lang="en-US" dirty="0" smtClean="0"/>
              <a:t>Papers are easier to read when they have structure and flow.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It makes your message more </a:t>
            </a:r>
            <a:r>
              <a:rPr lang="en-US" u="sng" dirty="0" smtClean="0"/>
              <a:t>memorable</a:t>
            </a:r>
            <a:r>
              <a:rPr lang="en-US" dirty="0" smtClean="0"/>
              <a:t>.</a:t>
            </a:r>
          </a:p>
          <a:p>
            <a:pPr marL="925830" lvl="1" indent="-514350"/>
            <a:r>
              <a:rPr lang="en-US" dirty="0" smtClean="0"/>
              <a:t>If your paper flows, the reader can focus more on your MESSAGE, instead of trying to decipher what you are saying or getting confused</a:t>
            </a:r>
          </a:p>
          <a:p>
            <a:pPr marL="92583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8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Reasons to Outline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839200" cy="4724400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3600" dirty="0" smtClean="0"/>
              <a:t>4. It helps ensure you are </a:t>
            </a:r>
            <a:r>
              <a:rPr lang="en-US" sz="3600" u="sng" dirty="0" smtClean="0"/>
              <a:t>thorough</a:t>
            </a:r>
            <a:r>
              <a:rPr lang="en-US" sz="3600" dirty="0" smtClean="0"/>
              <a:t>.</a:t>
            </a:r>
          </a:p>
          <a:p>
            <a:pPr lvl="1"/>
            <a:r>
              <a:rPr lang="en-US" sz="3200" dirty="0" smtClean="0"/>
              <a:t>What do I mean by thorough??</a:t>
            </a:r>
          </a:p>
          <a:p>
            <a:pPr marL="118872" indent="0">
              <a:buNone/>
            </a:pPr>
            <a:r>
              <a:rPr lang="en-US" sz="3600" dirty="0" smtClean="0"/>
              <a:t>5. It helps limit </a:t>
            </a:r>
            <a:r>
              <a:rPr lang="en-US" sz="3600" u="sng" dirty="0" smtClean="0"/>
              <a:t>errors</a:t>
            </a:r>
            <a:r>
              <a:rPr lang="en-US" sz="3600" dirty="0" smtClean="0"/>
              <a:t>.</a:t>
            </a:r>
            <a:endParaRPr lang="en-US" sz="3600" dirty="0"/>
          </a:p>
          <a:p>
            <a:pPr lvl="1"/>
            <a:r>
              <a:rPr lang="en-US" sz="3200" dirty="0" smtClean="0"/>
              <a:t>It is hard to make an error in your piece if you have already caught in when writing your outline.</a:t>
            </a:r>
            <a:endParaRPr lang="en-US" sz="3200" dirty="0"/>
          </a:p>
          <a:p>
            <a:pPr marL="118872" indent="0">
              <a:buNone/>
            </a:pPr>
            <a:r>
              <a:rPr lang="en-US" sz="3600" dirty="0" smtClean="0"/>
              <a:t>6. Ensures symmetry</a:t>
            </a:r>
          </a:p>
          <a:p>
            <a:pPr lvl="1"/>
            <a:r>
              <a:rPr lang="en-US" sz="3200" dirty="0" smtClean="0"/>
              <a:t>Your piece has a SHAPE. Everything flows and makes sense. Everything is pieced together.</a:t>
            </a:r>
          </a:p>
        </p:txBody>
      </p:sp>
    </p:spTree>
    <p:extLst>
      <p:ext uri="{BB962C8B-B14F-4D97-AF65-F5344CB8AC3E}">
        <p14:creationId xmlns:p14="http://schemas.microsoft.com/office/powerpoint/2010/main" val="122542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Reasons to Outline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839200" cy="495299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dirty="0" smtClean="0"/>
              <a:t>7. </a:t>
            </a:r>
            <a:r>
              <a:rPr lang="en-US" sz="3600" dirty="0" smtClean="0"/>
              <a:t>Keeps you </a:t>
            </a:r>
            <a:r>
              <a:rPr lang="en-US" sz="3600" u="sng" dirty="0" smtClean="0"/>
              <a:t>focused.</a:t>
            </a:r>
          </a:p>
          <a:p>
            <a:pPr lvl="1"/>
            <a:r>
              <a:rPr lang="en-US" sz="3200" dirty="0" smtClean="0"/>
              <a:t>Creating an outline for one idea keeps you working and focused on that ONE idea. </a:t>
            </a:r>
          </a:p>
          <a:p>
            <a:pPr marL="118872" indent="0">
              <a:buNone/>
            </a:pPr>
            <a:r>
              <a:rPr lang="en-US" sz="3600" dirty="0" smtClean="0"/>
              <a:t>8. Motivation!</a:t>
            </a:r>
          </a:p>
          <a:p>
            <a:pPr lvl="1"/>
            <a:r>
              <a:rPr lang="en-US" sz="3200" dirty="0" smtClean="0"/>
              <a:t>Once you have finished the outline, then you can move onto writing the actual piece.</a:t>
            </a:r>
          </a:p>
          <a:p>
            <a:pPr marL="118872" indent="0">
              <a:buNone/>
            </a:pPr>
            <a:r>
              <a:rPr lang="en-US" sz="3600" dirty="0" smtClean="0"/>
              <a:t>9. You develop a </a:t>
            </a:r>
            <a:r>
              <a:rPr lang="en-US" sz="3600" u="sng" dirty="0" smtClean="0"/>
              <a:t>regular writing process</a:t>
            </a:r>
          </a:p>
          <a:p>
            <a:pPr lvl="1"/>
            <a:r>
              <a:rPr lang="en-US" sz="3200" dirty="0" smtClean="0"/>
              <a:t>Similar to annotating, it will become a HABIT that will help improve all of your writing.</a:t>
            </a:r>
          </a:p>
        </p:txBody>
      </p:sp>
    </p:spTree>
    <p:extLst>
      <p:ext uri="{BB962C8B-B14F-4D97-AF65-F5344CB8AC3E}">
        <p14:creationId xmlns:p14="http://schemas.microsoft.com/office/powerpoint/2010/main" val="299319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Reasons to Outline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876800" cy="4701809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/>
              <a:t>10. BECAUSE IT IS FUN!</a:t>
            </a:r>
          </a:p>
          <a:p>
            <a:pPr lvl="1"/>
            <a:r>
              <a:rPr lang="en-US" dirty="0" smtClean="0"/>
              <a:t>Use DIAGRAMS, colors, circles, highlighters, arrows – anything that will help guide you when you start writing the piece.</a:t>
            </a:r>
            <a:endParaRPr lang="en-US" dirty="0"/>
          </a:p>
        </p:txBody>
      </p:sp>
      <p:pic>
        <p:nvPicPr>
          <p:cNvPr id="1026" name="Picture 2" descr="Image result for web diagra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4" t="5698" r="7753" b="14302"/>
          <a:stretch/>
        </p:blipFill>
        <p:spPr bwMode="auto">
          <a:xfrm rot="5400000">
            <a:off x="4653048" y="2433551"/>
            <a:ext cx="4790903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22403427"/>
              </p:ext>
            </p:extLst>
          </p:nvPr>
        </p:nvGraphicFramePr>
        <p:xfrm>
          <a:off x="1066800" y="4495800"/>
          <a:ext cx="3657600" cy="2047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318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252728"/>
          </a:xfrm>
        </p:spPr>
        <p:txBody>
          <a:bodyPr/>
          <a:lstStyle/>
          <a:p>
            <a:r>
              <a:rPr lang="en-US" dirty="0" smtClean="0"/>
              <a:t>Steps to an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62" y="1447800"/>
            <a:ext cx="8839200" cy="495299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Look at prewriting ideas and decide on a topic</a:t>
            </a:r>
          </a:p>
          <a:p>
            <a:pPr marL="925830" lvl="1" indent="-514350"/>
            <a:r>
              <a:rPr lang="en-US" dirty="0" smtClean="0"/>
              <a:t>Which topic can I write about?</a:t>
            </a:r>
          </a:p>
          <a:p>
            <a:pPr marL="925830" lvl="1" indent="-514350"/>
            <a:r>
              <a:rPr lang="en-US" dirty="0" smtClean="0"/>
              <a:t>Which topics are the least interesting?</a:t>
            </a:r>
          </a:p>
          <a:p>
            <a:pPr marL="925830" lvl="1" indent="-514350"/>
            <a:r>
              <a:rPr lang="en-US" dirty="0" smtClean="0"/>
              <a:t>Which one will interest my audience?</a:t>
            </a:r>
          </a:p>
          <a:p>
            <a:pPr marL="925830" lvl="1" indent="-514350"/>
            <a:r>
              <a:rPr lang="en-US" dirty="0" smtClean="0"/>
              <a:t>What is the prompt for this piece?</a:t>
            </a:r>
          </a:p>
          <a:p>
            <a:pPr marL="925830" lvl="1" indent="-514350"/>
            <a:r>
              <a:rPr lang="en-US" dirty="0" smtClean="0"/>
              <a:t>What is the purpose of the piece?</a:t>
            </a:r>
          </a:p>
          <a:p>
            <a:pPr marL="925830" lvl="1" indent="-514350"/>
            <a:r>
              <a:rPr lang="en-US" dirty="0" smtClean="0"/>
              <a:t>Who is the audience? </a:t>
            </a:r>
          </a:p>
          <a:p>
            <a:pPr marL="1191006" lvl="2" indent="-514350"/>
            <a:r>
              <a:rPr lang="en-US" dirty="0" smtClean="0"/>
              <a:t>Peers? Online? Miss Mendenhall?</a:t>
            </a:r>
          </a:p>
          <a:p>
            <a:pPr marL="925830" lvl="1" indent="-514350"/>
            <a:r>
              <a:rPr lang="en-US" b="1" dirty="0" smtClean="0"/>
              <a:t>What is my main idea!?</a:t>
            </a:r>
          </a:p>
          <a:p>
            <a:pPr marL="1191006" lvl="2" indent="-514350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4038600"/>
            <a:ext cx="106680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096000" y="4343400"/>
            <a:ext cx="106680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702015">
            <a:off x="6732161" y="4234934"/>
            <a:ext cx="228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hand – in - hand</a:t>
            </a:r>
            <a:endParaRPr lang="en-US" b="1" dirty="0"/>
          </a:p>
        </p:txBody>
      </p:sp>
      <p:pic>
        <p:nvPicPr>
          <p:cNvPr id="2050" name="Picture 2" descr="Image result for check 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895" y="4648200"/>
            <a:ext cx="211133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eople clip 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52"/>
          <a:stretch/>
        </p:blipFill>
        <p:spPr bwMode="auto">
          <a:xfrm>
            <a:off x="6879936" y="2514600"/>
            <a:ext cx="1992587" cy="8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05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839200" cy="5105399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/>
              <a:t>2.Once you have decided on a </a:t>
            </a:r>
          </a:p>
          <a:p>
            <a:pPr marL="118872" indent="0">
              <a:buNone/>
            </a:pPr>
            <a:r>
              <a:rPr lang="en-US" dirty="0" smtClean="0"/>
              <a:t>topic, it is time to start </a:t>
            </a:r>
          </a:p>
          <a:p>
            <a:pPr marL="118872" indent="0">
              <a:buNone/>
            </a:pPr>
            <a:r>
              <a:rPr lang="en-US" u="sng" dirty="0" smtClean="0"/>
              <a:t>gathering information</a:t>
            </a:r>
            <a:r>
              <a:rPr lang="en-US" dirty="0" smtClean="0"/>
              <a:t>! </a:t>
            </a:r>
          </a:p>
          <a:p>
            <a:pPr lvl="1"/>
            <a:r>
              <a:rPr lang="en-US" dirty="0" smtClean="0"/>
              <a:t>Do I need to conduct research?</a:t>
            </a:r>
          </a:p>
          <a:p>
            <a:pPr lvl="1"/>
            <a:r>
              <a:rPr lang="en-US" dirty="0" smtClean="0"/>
              <a:t>How much research do I need to do?</a:t>
            </a:r>
          </a:p>
          <a:p>
            <a:pPr lvl="1"/>
            <a:r>
              <a:rPr lang="en-US" dirty="0" smtClean="0"/>
              <a:t>Do I need specific quotes?</a:t>
            </a:r>
          </a:p>
          <a:p>
            <a:pPr lvl="1"/>
            <a:r>
              <a:rPr lang="en-US" dirty="0" smtClean="0"/>
              <a:t>Statistics?</a:t>
            </a:r>
          </a:p>
          <a:p>
            <a:pPr lvl="1"/>
            <a:r>
              <a:rPr lang="en-US" dirty="0" smtClean="0"/>
              <a:t>What needs to be explained to my reader?</a:t>
            </a:r>
          </a:p>
          <a:p>
            <a:pPr lvl="2"/>
            <a:r>
              <a:rPr lang="en-US" dirty="0" smtClean="0"/>
              <a:t>If you are writing about horseback riding and I do not know anything about horses, you might have to explain some stuff.</a:t>
            </a:r>
            <a:endParaRPr lang="en-US" dirty="0"/>
          </a:p>
        </p:txBody>
      </p:sp>
      <p:pic>
        <p:nvPicPr>
          <p:cNvPr id="3074" name="Picture 2" descr="Image result for lightbulb clip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74"/>
          <a:stretch/>
        </p:blipFill>
        <p:spPr bwMode="auto">
          <a:xfrm rot="2844434">
            <a:off x="7480897" y="3441644"/>
            <a:ext cx="1241629" cy="159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book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09600"/>
            <a:ext cx="3580458" cy="239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61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458200" cy="4800600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/>
              <a:t>3. After gathering information, decide </a:t>
            </a:r>
            <a:r>
              <a:rPr lang="en-US" u="sng" dirty="0" smtClean="0"/>
              <a:t>the order </a:t>
            </a:r>
            <a:r>
              <a:rPr lang="en-US" dirty="0" smtClean="0"/>
              <a:t>of which to present your data, details, etc.</a:t>
            </a:r>
          </a:p>
          <a:p>
            <a:pPr lvl="1"/>
            <a:r>
              <a:rPr lang="en-US" dirty="0" smtClean="0"/>
              <a:t>Which details need to be in the first paragraph and introduced first?</a:t>
            </a:r>
          </a:p>
          <a:p>
            <a:pPr lvl="1"/>
            <a:r>
              <a:rPr lang="en-US" dirty="0" smtClean="0"/>
              <a:t>What background information needs to be provided with these details? </a:t>
            </a:r>
          </a:p>
          <a:p>
            <a:pPr lvl="1"/>
            <a:r>
              <a:rPr lang="en-US" dirty="0" smtClean="0"/>
              <a:t>Which details relate back to the main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35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275</TotalTime>
  <Words>554</Words>
  <Application>Microsoft Office PowerPoint</Application>
  <PresentationFormat>On-screen Show (4:3)</PresentationFormat>
  <Paragraphs>71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The Importance of Outlining</vt:lpstr>
      <vt:lpstr>Prewrite/ Drafting = Outlining!</vt:lpstr>
      <vt:lpstr>Ten Reasons to Outline</vt:lpstr>
      <vt:lpstr>Ten Reasons to Outline cont.</vt:lpstr>
      <vt:lpstr>Ten Reasons to Outline cont.</vt:lpstr>
      <vt:lpstr>Ten Reasons to Outline cont.</vt:lpstr>
      <vt:lpstr>Steps to an outline</vt:lpstr>
      <vt:lpstr>Steps cont.</vt:lpstr>
      <vt:lpstr>Steps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Outlining</dc:title>
  <dc:creator>Emily Mendenhall</dc:creator>
  <cp:lastModifiedBy>Emily Mendenhall</cp:lastModifiedBy>
  <cp:revision>9</cp:revision>
  <dcterms:created xsi:type="dcterms:W3CDTF">2016-10-07T13:52:34Z</dcterms:created>
  <dcterms:modified xsi:type="dcterms:W3CDTF">2016-10-07T18:28:09Z</dcterms:modified>
</cp:coreProperties>
</file>